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7"/>
  </p:notesMasterIdLst>
  <p:sldIdLst>
    <p:sldId id="256" r:id="rId5"/>
    <p:sldId id="257" r:id="rId6"/>
  </p:sldIdLst>
  <p:sldSz cx="9144000" cy="6858000" type="screen4x3"/>
  <p:notesSz cx="7010400" cy="9296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CC9900"/>
    <a:srgbClr val="FFFFFF"/>
    <a:srgbClr val="660033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89CBFE-508C-4D94-AF3E-9CEA5B4FA715}" v="3" dt="2026-07-01T11:36:58.0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90" d="100"/>
          <a:sy n="90" d="100"/>
        </p:scale>
        <p:origin x="6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6083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93177" tIns="46589" rIns="93177" bIns="46589"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93177" tIns="46589" rIns="93177" bIns="46589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93177" tIns="46589" rIns="93177" bIns="46589"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93177" tIns="46589" rIns="93177" bIns="46589"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93177" tIns="46589" rIns="93177" bIns="46589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93177" tIns="46589" rIns="93177" bIns="46589"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4469"/>
            <a:ext cx="9156065" cy="1444706"/>
          </a:xfrm>
          <a:prstGeom prst="rect">
            <a:avLst/>
          </a:prstGeom>
          <a:solidFill>
            <a:srgbClr val="800000"/>
          </a:solidFill>
          <a:ln w="12700">
            <a:solidFill>
              <a:srgbClr val="7B1C2C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4" name="Text 2"/>
          <p:cNvSpPr/>
          <p:nvPr/>
        </p:nvSpPr>
        <p:spPr>
          <a:xfrm>
            <a:off x="838007" y="381409"/>
            <a:ext cx="7071799" cy="411480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marL="0" indent="0" algn="ctr" rtl="1">
              <a:buNone/>
            </a:pPr>
            <a:r>
              <a:rPr sz="2500" b="1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مغامرة</a:t>
            </a:r>
            <a:r>
              <a:rPr sz="2500" b="1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2500" b="1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القراءة</a:t>
            </a:r>
            <a:r>
              <a:rPr sz="2500" b="1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2500" b="1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الصيفية</a:t>
            </a:r>
            <a:endParaRPr lang="en-US" sz="28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Text 3"/>
          <p:cNvSpPr/>
          <p:nvPr/>
        </p:nvSpPr>
        <p:spPr>
          <a:xfrm>
            <a:off x="570901" y="936101"/>
            <a:ext cx="7880944" cy="274320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marL="0" indent="0" algn="ctr" rtl="1">
              <a:buNone/>
            </a:pPr>
            <a:r>
              <a:rPr b="1" dirty="0" err="1">
                <a:solidFill>
                  <a:srgbClr val="E8D08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اقرأ</a:t>
            </a:r>
            <a:r>
              <a:rPr b="1" dirty="0">
                <a:solidFill>
                  <a:srgbClr val="E8D08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•  </a:t>
            </a:r>
            <a:r>
              <a:rPr lang="ar-EG" b="1" dirty="0">
                <a:solidFill>
                  <a:srgbClr val="E8D08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b="1" dirty="0" err="1">
                <a:solidFill>
                  <a:srgbClr val="E8D08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استكشف</a:t>
            </a:r>
            <a:r>
              <a:rPr b="1" dirty="0">
                <a:solidFill>
                  <a:srgbClr val="E8D08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•  </a:t>
            </a:r>
            <a:r>
              <a:rPr lang="ar-EG" b="1" dirty="0">
                <a:solidFill>
                  <a:srgbClr val="E8D08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b="1" dirty="0" err="1">
                <a:solidFill>
                  <a:srgbClr val="E8D08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انمُ</a:t>
            </a:r>
            <a:endParaRPr lang="en-US" sz="20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Shape 4"/>
          <p:cNvSpPr/>
          <p:nvPr/>
        </p:nvSpPr>
        <p:spPr>
          <a:xfrm>
            <a:off x="51441" y="6517284"/>
            <a:ext cx="9144000" cy="384048"/>
          </a:xfrm>
          <a:prstGeom prst="rect">
            <a:avLst/>
          </a:prstGeom>
          <a:solidFill>
            <a:srgbClr val="800000"/>
          </a:solidFill>
          <a:ln w="12700">
            <a:solidFill>
              <a:srgbClr val="7B1C2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/>
          <p:nvPr/>
        </p:nvSpPr>
        <p:spPr>
          <a:xfrm>
            <a:off x="0" y="6510528"/>
            <a:ext cx="9144000" cy="292608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marL="0" indent="0" algn="ctr" rtl="1">
              <a:buNone/>
            </a:pPr>
            <a:r>
              <a:rPr sz="900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دليل</a:t>
            </a:r>
            <a:r>
              <a:rPr sz="900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إرشادي</a:t>
            </a:r>
            <a:r>
              <a:rPr sz="900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سريع</a:t>
            </a:r>
            <a:r>
              <a:rPr sz="900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لأولياء</a:t>
            </a:r>
            <a:r>
              <a:rPr sz="900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الأمور</a:t>
            </a:r>
            <a:r>
              <a:rPr sz="900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|  </a:t>
            </a:r>
            <a:r>
              <a:rPr sz="900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الصفحة</a:t>
            </a:r>
            <a:r>
              <a:rPr sz="900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١ </a:t>
            </a:r>
            <a:r>
              <a:rPr sz="900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من</a:t>
            </a:r>
            <a:r>
              <a:rPr sz="900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٢</a:t>
            </a:r>
            <a:endParaRPr lang="en-US" sz="9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Text 8"/>
          <p:cNvSpPr/>
          <p:nvPr/>
        </p:nvSpPr>
        <p:spPr>
          <a:xfrm>
            <a:off x="347472" y="1459194"/>
            <a:ext cx="8327802" cy="302215"/>
          </a:xfrm>
          <a:prstGeom prst="rect">
            <a:avLst/>
          </a:prstGeom>
          <a:solidFill>
            <a:schemeClr val="bg1">
              <a:lumMod val="95000"/>
            </a:schemeClr>
          </a:solidFill>
          <a:ln/>
        </p:spPr>
        <p:txBody>
          <a:bodyPr wrap="square" lIns="38100" tIns="25400" rIns="38100" bIns="25400" rtlCol="1" anchor="t"/>
          <a:lstStyle/>
          <a:p>
            <a:pPr marL="0" indent="0" algn="ctr" rtl="1">
              <a:buNone/>
            </a:pPr>
            <a:r>
              <a:rPr lang="ar-AE" sz="10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تت</a:t>
            </a:r>
            <a:r>
              <a:rPr lang="ar-EG" sz="10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يح</a:t>
            </a:r>
            <a:r>
              <a:rPr sz="10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العطلة</a:t>
            </a:r>
            <a:r>
              <a:rPr sz="10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الصيفية</a:t>
            </a:r>
            <a:r>
              <a:rPr sz="10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فرصة</a:t>
            </a:r>
            <a:r>
              <a:rPr sz="10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رائعة</a:t>
            </a:r>
            <a:r>
              <a:rPr sz="10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لمساعدة</a:t>
            </a:r>
            <a:r>
              <a:rPr sz="10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الأطفال</a:t>
            </a:r>
            <a:r>
              <a:rPr sz="10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على</a:t>
            </a:r>
            <a:r>
              <a:rPr sz="10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الحفاظ</a:t>
            </a:r>
            <a:r>
              <a:rPr sz="10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على</a:t>
            </a:r>
            <a:r>
              <a:rPr sz="10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مهاراتهم</a:t>
            </a:r>
            <a:r>
              <a:rPr sz="10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القرائية</a:t>
            </a:r>
            <a:endParaRPr sz="1000" b="1" dirty="0">
              <a:solidFill>
                <a:srgbClr val="8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r>
              <a:rPr lang="ar-EG" sz="10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sz="10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تنمية</a:t>
            </a:r>
            <a:r>
              <a:rPr sz="10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حب</a:t>
            </a:r>
            <a:r>
              <a:rPr sz="10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القراءة</a:t>
            </a:r>
            <a:r>
              <a:rPr sz="10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مدى</a:t>
            </a:r>
            <a:r>
              <a:rPr sz="10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الحياة</a:t>
            </a:r>
            <a:endParaRPr sz="1000" b="1" dirty="0">
              <a:solidFill>
                <a:srgbClr val="8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1533173" y="1784088"/>
            <a:ext cx="5909023" cy="256032"/>
          </a:xfrm>
          <a:prstGeom prst="roundRect">
            <a:avLst>
              <a:gd name="adj" fmla="val 17857"/>
            </a:avLst>
          </a:prstGeom>
          <a:solidFill>
            <a:srgbClr val="800000"/>
          </a:solidFill>
          <a:ln w="12700">
            <a:solidFill>
              <a:srgbClr val="7B1C2C"/>
            </a:solidFill>
            <a:prstDash val="solid"/>
          </a:ln>
        </p:spPr>
        <p:txBody>
          <a:bodyPr/>
          <a:lstStyle/>
          <a:p>
            <a:endParaRPr lang="en-GB">
              <a:solidFill>
                <a:srgbClr val="CC9900"/>
              </a:solidFill>
            </a:endParaRPr>
          </a:p>
        </p:txBody>
      </p:sp>
      <p:sp>
        <p:nvSpPr>
          <p:cNvPr id="12" name="Text 10"/>
          <p:cNvSpPr/>
          <p:nvPr/>
        </p:nvSpPr>
        <p:spPr>
          <a:xfrm>
            <a:off x="274320" y="1791137"/>
            <a:ext cx="8595360" cy="256032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marL="0" indent="0" algn="ctr" rtl="1">
              <a:buNone/>
            </a:pPr>
            <a:r>
              <a:rPr sz="1200" b="1" dirty="0" err="1">
                <a:solidFill>
                  <a:srgbClr val="CC99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هدفنا</a:t>
            </a:r>
            <a:r>
              <a:rPr sz="1200" b="1" dirty="0">
                <a:solidFill>
                  <a:srgbClr val="CC99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200" b="1" dirty="0" err="1">
                <a:solidFill>
                  <a:srgbClr val="CC99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للأسر</a:t>
            </a:r>
            <a:endParaRPr lang="en-US" sz="1200" dirty="0">
              <a:solidFill>
                <a:srgbClr val="CC99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310896" y="2241086"/>
            <a:ext cx="8595360" cy="655901"/>
          </a:xfrm>
          <a:prstGeom prst="roundRect">
            <a:avLst>
              <a:gd name="adj" fmla="val 5102"/>
            </a:avLst>
          </a:prstGeom>
          <a:solidFill>
            <a:srgbClr val="FFFFFF"/>
          </a:solidFill>
          <a:ln w="12700">
            <a:solidFill>
              <a:srgbClr val="80000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286385" y="2022842"/>
            <a:ext cx="8595360" cy="210005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marL="0" indent="0" algn="ctr" rtl="1">
              <a:buNone/>
            </a:pPr>
            <a:r>
              <a:rPr sz="1000" b="1" dirty="0" err="1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شجّع</a:t>
            </a:r>
            <a:r>
              <a:rPr sz="1000" b="1" dirty="0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b="1" dirty="0" err="1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طفلك</a:t>
            </a:r>
            <a:r>
              <a:rPr sz="1000" b="1" dirty="0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b="1" dirty="0" err="1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على</a:t>
            </a:r>
            <a:r>
              <a:rPr sz="1000" b="1" dirty="0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b="1" dirty="0" err="1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الاستمتاع</a:t>
            </a:r>
            <a:r>
              <a:rPr sz="1000" b="1" dirty="0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b="1" dirty="0" err="1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بقراءة</a:t>
            </a:r>
            <a:r>
              <a:rPr sz="1000" b="1" dirty="0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b="1" dirty="0" err="1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متوازنة</a:t>
            </a:r>
            <a:r>
              <a:rPr sz="1000" b="1" dirty="0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b="1" dirty="0" err="1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باللغتين</a:t>
            </a:r>
            <a:r>
              <a:rPr sz="1000" b="1" dirty="0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b="1" dirty="0" err="1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العربية</a:t>
            </a:r>
            <a:r>
              <a:rPr sz="1000" b="1" dirty="0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b="1" dirty="0" err="1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والإنجليزية</a:t>
            </a:r>
            <a:endParaRPr lang="en-US" sz="105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75779" y="2365842"/>
            <a:ext cx="1402336" cy="420624"/>
          </a:xfrm>
          <a:prstGeom prst="roundRect">
            <a:avLst>
              <a:gd name="adj" fmla="val 10870"/>
            </a:avLst>
          </a:prstGeom>
          <a:solidFill>
            <a:srgbClr val="800000"/>
          </a:solidFill>
          <a:ln w="12700">
            <a:solidFill>
              <a:srgbClr val="7B1C2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/>
          <p:cNvSpPr/>
          <p:nvPr/>
        </p:nvSpPr>
        <p:spPr>
          <a:xfrm>
            <a:off x="347472" y="2378098"/>
            <a:ext cx="1645920" cy="420624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marL="0" indent="0" algn="ctr" rtl="1">
              <a:buNone/>
            </a:pPr>
            <a:r>
              <a:rPr sz="1000" b="1" dirty="0" err="1">
                <a:solidFill>
                  <a:srgbClr val="E8D08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الاحتفاء</a:t>
            </a:r>
            <a:r>
              <a:rPr sz="1000" b="1" dirty="0">
                <a:solidFill>
                  <a:srgbClr val="E8D08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!</a:t>
            </a:r>
            <a:endParaRPr lang="en-US" sz="105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2138473" y="2358597"/>
            <a:ext cx="1478408" cy="420624"/>
          </a:xfrm>
          <a:prstGeom prst="roundRect">
            <a:avLst>
              <a:gd name="adj" fmla="val 10870"/>
            </a:avLst>
          </a:prstGeom>
          <a:solidFill>
            <a:srgbClr val="800000"/>
          </a:solidFill>
          <a:ln w="12700">
            <a:solidFill>
              <a:srgbClr val="7B1C2C"/>
            </a:solidFill>
            <a:prstDash val="solid"/>
          </a:ln>
        </p:spPr>
        <p:txBody>
          <a:bodyPr/>
          <a:lstStyle/>
          <a:p>
            <a:endParaRPr lang="en-GB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2027872" y="2384087"/>
            <a:ext cx="1645920" cy="420624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marL="0" indent="0" algn="ctr" rtl="1">
              <a:buNone/>
            </a:pPr>
            <a:r>
              <a:rPr sz="1000" b="1" dirty="0" err="1">
                <a:solidFill>
                  <a:srgbClr val="E8D08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عادات</a:t>
            </a:r>
            <a:endParaRPr lang="en-US" sz="105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r>
              <a:rPr sz="1000" b="1" dirty="0" err="1">
                <a:solidFill>
                  <a:srgbClr val="E8D08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منتظمة</a:t>
            </a:r>
            <a:endParaRPr sz="900" b="1" dirty="0">
              <a:solidFill>
                <a:srgbClr val="E8D08A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3964544" y="2360880"/>
            <a:ext cx="1439988" cy="420624"/>
          </a:xfrm>
          <a:prstGeom prst="roundRect">
            <a:avLst>
              <a:gd name="adj" fmla="val 10870"/>
            </a:avLst>
          </a:prstGeom>
          <a:solidFill>
            <a:srgbClr val="800000"/>
          </a:solidFill>
          <a:ln w="12700">
            <a:solidFill>
              <a:srgbClr val="7B1C2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0" name="Text 18"/>
          <p:cNvSpPr/>
          <p:nvPr/>
        </p:nvSpPr>
        <p:spPr>
          <a:xfrm>
            <a:off x="3835921" y="2353633"/>
            <a:ext cx="1645920" cy="420624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marL="0" indent="0" algn="ctr" rtl="1">
              <a:buNone/>
            </a:pPr>
            <a:r>
              <a:rPr sz="1000" b="1" dirty="0" err="1">
                <a:solidFill>
                  <a:srgbClr val="E8D08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مشاركة</a:t>
            </a:r>
            <a:endParaRPr lang="en-US" sz="105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r>
              <a:rPr sz="1000" b="1" dirty="0" err="1">
                <a:solidFill>
                  <a:srgbClr val="E8D08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الأسرة</a:t>
            </a:r>
            <a:endParaRPr sz="900" b="1" dirty="0">
              <a:solidFill>
                <a:srgbClr val="E8D08A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5738284" y="2385697"/>
            <a:ext cx="1348548" cy="420624"/>
          </a:xfrm>
          <a:prstGeom prst="roundRect">
            <a:avLst>
              <a:gd name="adj" fmla="val 10870"/>
            </a:avLst>
          </a:prstGeom>
          <a:solidFill>
            <a:srgbClr val="800000"/>
          </a:solidFill>
          <a:ln w="12700">
            <a:solidFill>
              <a:srgbClr val="7B1C2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2" name="Text 20"/>
          <p:cNvSpPr/>
          <p:nvPr/>
        </p:nvSpPr>
        <p:spPr>
          <a:xfrm>
            <a:off x="5623572" y="2385697"/>
            <a:ext cx="1645920" cy="420624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marL="0" indent="0" algn="ctr" rtl="1">
              <a:buNone/>
            </a:pPr>
            <a:r>
              <a:rPr sz="1000" b="1" dirty="0" err="1">
                <a:solidFill>
                  <a:srgbClr val="E8D08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اختيار</a:t>
            </a:r>
            <a:endParaRPr lang="en-US" sz="105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r>
              <a:rPr sz="1000" b="1" dirty="0" err="1">
                <a:solidFill>
                  <a:srgbClr val="E8D08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الطالب</a:t>
            </a:r>
            <a:endParaRPr sz="900" b="1" dirty="0">
              <a:solidFill>
                <a:srgbClr val="E8D08A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7385572" y="2358597"/>
            <a:ext cx="1348548" cy="420624"/>
          </a:xfrm>
          <a:prstGeom prst="roundRect">
            <a:avLst>
              <a:gd name="adj" fmla="val 10870"/>
            </a:avLst>
          </a:prstGeom>
          <a:solidFill>
            <a:srgbClr val="800000"/>
          </a:solidFill>
          <a:ln w="12700">
            <a:solidFill>
              <a:srgbClr val="7B1C2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4" name="Text 22"/>
          <p:cNvSpPr/>
          <p:nvPr/>
        </p:nvSpPr>
        <p:spPr>
          <a:xfrm>
            <a:off x="7235825" y="2362439"/>
            <a:ext cx="1645920" cy="420624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marL="0" indent="0" algn="ctr" rtl="1">
              <a:buNone/>
            </a:pPr>
            <a:r>
              <a:rPr sz="1000" b="1" dirty="0" err="1">
                <a:solidFill>
                  <a:srgbClr val="E8D08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القراءة</a:t>
            </a:r>
            <a:endParaRPr lang="en-US" sz="105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r>
              <a:rPr sz="1000" b="1" dirty="0" err="1">
                <a:solidFill>
                  <a:srgbClr val="E8D08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من</a:t>
            </a:r>
            <a:r>
              <a:rPr sz="1000" b="1" dirty="0">
                <a:solidFill>
                  <a:srgbClr val="E8D08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b="1" dirty="0" err="1">
                <a:solidFill>
                  <a:srgbClr val="E8D08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أجل</a:t>
            </a:r>
            <a:r>
              <a:rPr sz="1000" b="1" dirty="0">
                <a:solidFill>
                  <a:srgbClr val="E8D08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b="1" dirty="0" err="1">
                <a:solidFill>
                  <a:srgbClr val="E8D08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المتعة</a:t>
            </a:r>
            <a:endParaRPr sz="1000" b="1" dirty="0">
              <a:solidFill>
                <a:srgbClr val="E8D08A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1545501" y="2943954"/>
            <a:ext cx="5909024" cy="256032"/>
          </a:xfrm>
          <a:prstGeom prst="roundRect">
            <a:avLst>
              <a:gd name="adj" fmla="val 17857"/>
            </a:avLst>
          </a:prstGeom>
          <a:solidFill>
            <a:srgbClr val="800000"/>
          </a:solidFill>
          <a:ln w="12700">
            <a:solidFill>
              <a:srgbClr val="7B1C2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7" name="Text 25"/>
          <p:cNvSpPr/>
          <p:nvPr/>
        </p:nvSpPr>
        <p:spPr>
          <a:xfrm>
            <a:off x="254840" y="2951852"/>
            <a:ext cx="8595360" cy="256032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marL="0" indent="0" algn="ctr" rtl="1">
              <a:buNone/>
            </a:pPr>
            <a:r>
              <a:rPr sz="1100" b="1" dirty="0" err="1">
                <a:solidFill>
                  <a:srgbClr val="C9A84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أفكار</a:t>
            </a:r>
            <a:r>
              <a:rPr sz="1100" b="1" dirty="0">
                <a:solidFill>
                  <a:srgbClr val="C9A84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100" b="1" dirty="0" err="1">
                <a:solidFill>
                  <a:srgbClr val="C9A84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للقراءة</a:t>
            </a:r>
            <a:r>
              <a:rPr sz="1100" b="1" dirty="0">
                <a:solidFill>
                  <a:srgbClr val="C9A84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100" b="1" dirty="0" err="1">
                <a:solidFill>
                  <a:srgbClr val="C9A84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العائلية</a:t>
            </a:r>
            <a:endParaRPr lang="en-US" sz="11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299806" y="3311518"/>
            <a:ext cx="4242816" cy="566928"/>
          </a:xfrm>
          <a:prstGeom prst="roundRect">
            <a:avLst>
              <a:gd name="adj" fmla="val 8065"/>
            </a:avLst>
          </a:prstGeom>
          <a:solidFill>
            <a:srgbClr val="FFFFFF"/>
          </a:solidFill>
          <a:ln w="12700">
            <a:solidFill>
              <a:srgbClr val="C9A84C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9" name="Shape 27"/>
          <p:cNvSpPr/>
          <p:nvPr/>
        </p:nvSpPr>
        <p:spPr>
          <a:xfrm>
            <a:off x="310896" y="3318417"/>
            <a:ext cx="4242816" cy="64008"/>
          </a:xfrm>
          <a:prstGeom prst="roundRect">
            <a:avLst>
              <a:gd name="adj" fmla="val 42857"/>
            </a:avLst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0" name="Text 28"/>
          <p:cNvSpPr/>
          <p:nvPr/>
        </p:nvSpPr>
        <p:spPr>
          <a:xfrm>
            <a:off x="320040" y="3455771"/>
            <a:ext cx="4151376" cy="201168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marL="0" indent="0" algn="ctr" rtl="1">
              <a:buNone/>
            </a:pPr>
            <a:r>
              <a:rPr sz="900" b="1" dirty="0" err="1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قراءة</a:t>
            </a:r>
            <a:r>
              <a:rPr sz="900" b="1" dirty="0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مشتركة</a:t>
            </a:r>
            <a:r>
              <a:rPr sz="900" b="1" dirty="0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بين</a:t>
            </a:r>
            <a:r>
              <a:rPr sz="900" b="1" dirty="0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الوالدين</a:t>
            </a:r>
            <a:r>
              <a:rPr sz="900" b="1" dirty="0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والطفل</a:t>
            </a:r>
            <a:endParaRPr lang="en-US" sz="9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403501" y="3668849"/>
            <a:ext cx="4096512" cy="274320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t"/>
          <a:lstStyle/>
          <a:p>
            <a:pPr marL="0" indent="0" algn="ctr" rtl="1">
              <a:buNone/>
            </a:pP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تناوبوا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قراءة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صفحات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أو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فقرات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أو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أجزاء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من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كتاب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en-US" sz="105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2" name="Shape 30"/>
          <p:cNvSpPr/>
          <p:nvPr/>
        </p:nvSpPr>
        <p:spPr>
          <a:xfrm>
            <a:off x="4652038" y="3328416"/>
            <a:ext cx="4242816" cy="566928"/>
          </a:xfrm>
          <a:prstGeom prst="roundRect">
            <a:avLst>
              <a:gd name="adj" fmla="val 8065"/>
            </a:avLst>
          </a:prstGeom>
          <a:solidFill>
            <a:srgbClr val="FFFFFF"/>
          </a:solidFill>
          <a:ln w="12700">
            <a:solidFill>
              <a:srgbClr val="C9A84C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33" name="Shape 31"/>
          <p:cNvSpPr/>
          <p:nvPr/>
        </p:nvSpPr>
        <p:spPr>
          <a:xfrm>
            <a:off x="4653138" y="3344138"/>
            <a:ext cx="4242816" cy="64008"/>
          </a:xfrm>
          <a:prstGeom prst="roundRect">
            <a:avLst>
              <a:gd name="adj" fmla="val 42857"/>
            </a:avLst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4" name="Text 32"/>
          <p:cNvSpPr/>
          <p:nvPr/>
        </p:nvSpPr>
        <p:spPr>
          <a:xfrm>
            <a:off x="4623441" y="3461084"/>
            <a:ext cx="4151376" cy="201168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marL="0" indent="0" algn="ctr" rtl="1">
              <a:buNone/>
            </a:pPr>
            <a:r>
              <a:rPr sz="900" b="1" dirty="0" err="1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وقت</a:t>
            </a:r>
            <a:r>
              <a:rPr sz="900" b="1" dirty="0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القراءة</a:t>
            </a:r>
            <a:r>
              <a:rPr sz="900" b="1" dirty="0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العائلية</a:t>
            </a:r>
            <a:endParaRPr lang="en-US" sz="9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4812447" y="3668849"/>
            <a:ext cx="4096512" cy="274320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t"/>
          <a:lstStyle/>
          <a:p>
            <a:pPr marL="0" indent="0" algn="ctr" rtl="1">
              <a:buNone/>
            </a:pP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خصّصوا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١٥–٢٠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دقيقة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عدة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مرات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أسبوعيًا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ليقرأ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الجميع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معًا</a:t>
            </a:r>
            <a:r>
              <a:rPr sz="819" dirty="0">
                <a:solidFill>
                  <a:srgbClr val="4A2C1A"/>
                </a:solidFill>
                <a:latin typeface="Arial"/>
                <a:cs typeface="Arial"/>
              </a:rPr>
              <a:t>.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292608" y="3998006"/>
            <a:ext cx="4242816" cy="566928"/>
          </a:xfrm>
          <a:prstGeom prst="roundRect">
            <a:avLst>
              <a:gd name="adj" fmla="val 8065"/>
            </a:avLst>
          </a:prstGeom>
          <a:solidFill>
            <a:srgbClr val="FFFFFF"/>
          </a:solidFill>
          <a:ln w="12700">
            <a:solidFill>
              <a:srgbClr val="C9A84C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37" name="Shape 35"/>
          <p:cNvSpPr/>
          <p:nvPr/>
        </p:nvSpPr>
        <p:spPr>
          <a:xfrm>
            <a:off x="286385" y="4011749"/>
            <a:ext cx="4242816" cy="64008"/>
          </a:xfrm>
          <a:prstGeom prst="roundRect">
            <a:avLst>
              <a:gd name="adj" fmla="val 42857"/>
            </a:avLst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8" name="Text 36"/>
          <p:cNvSpPr/>
          <p:nvPr/>
        </p:nvSpPr>
        <p:spPr>
          <a:xfrm>
            <a:off x="348637" y="4116606"/>
            <a:ext cx="4151376" cy="201168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marL="0" indent="0" algn="ctr" rtl="1">
              <a:buNone/>
            </a:pPr>
            <a:r>
              <a:rPr sz="900" b="1" dirty="0" err="1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زيا</a:t>
            </a:r>
            <a:r>
              <a:rPr lang="ar-EG" sz="900" b="1" dirty="0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رة</a:t>
            </a:r>
            <a:r>
              <a:rPr sz="900" b="1" dirty="0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المكتبة</a:t>
            </a:r>
            <a:endParaRPr lang="en-US" sz="9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9" name="Text 37"/>
          <p:cNvSpPr/>
          <p:nvPr/>
        </p:nvSpPr>
        <p:spPr>
          <a:xfrm>
            <a:off x="381345" y="4341594"/>
            <a:ext cx="4096512" cy="274320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t"/>
          <a:lstStyle/>
          <a:p>
            <a:pPr marL="0" indent="0" algn="ctr" rtl="1">
              <a:buNone/>
            </a:pP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زُوروا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المكتبات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المحلية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ودعوا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طفلكم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يختار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الكتب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التي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يستمتع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بها</a:t>
            </a:r>
            <a:r>
              <a:rPr sz="810" dirty="0">
                <a:solidFill>
                  <a:srgbClr val="4A2C1A"/>
                </a:solidFill>
                <a:latin typeface="Arial"/>
                <a:cs typeface="Arial"/>
              </a:rPr>
              <a:t>.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4650769" y="4091084"/>
            <a:ext cx="4242816" cy="566928"/>
          </a:xfrm>
          <a:prstGeom prst="roundRect">
            <a:avLst>
              <a:gd name="adj" fmla="val 8065"/>
            </a:avLst>
          </a:prstGeom>
          <a:solidFill>
            <a:srgbClr val="FFFFFF"/>
          </a:solidFill>
          <a:ln w="12700">
            <a:solidFill>
              <a:srgbClr val="C9A84C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41" name="Shape 39"/>
          <p:cNvSpPr/>
          <p:nvPr/>
        </p:nvSpPr>
        <p:spPr>
          <a:xfrm>
            <a:off x="4666143" y="4011749"/>
            <a:ext cx="4242816" cy="64008"/>
          </a:xfrm>
          <a:prstGeom prst="roundRect">
            <a:avLst>
              <a:gd name="adj" fmla="val 42857"/>
            </a:avLst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2" name="Text 40"/>
          <p:cNvSpPr/>
          <p:nvPr/>
        </p:nvSpPr>
        <p:spPr>
          <a:xfrm>
            <a:off x="4653138" y="4134633"/>
            <a:ext cx="4151376" cy="201168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marL="0" indent="0" algn="ctr" rtl="1">
              <a:buNone/>
            </a:pPr>
            <a:r>
              <a:rPr sz="900" b="1" dirty="0" err="1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تحدي</a:t>
            </a:r>
            <a:r>
              <a:rPr sz="900" b="1" dirty="0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القراءة</a:t>
            </a:r>
            <a:r>
              <a:rPr sz="900" b="1" dirty="0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بصوت</a:t>
            </a:r>
            <a:r>
              <a:rPr sz="900" b="1" dirty="0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عالٍ</a:t>
            </a:r>
            <a:endParaRPr lang="en-US" sz="9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3" name="Text 41"/>
          <p:cNvSpPr/>
          <p:nvPr/>
        </p:nvSpPr>
        <p:spPr>
          <a:xfrm>
            <a:off x="4812447" y="4335801"/>
            <a:ext cx="4096512" cy="274320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t"/>
          <a:lstStyle/>
          <a:p>
            <a:pPr marL="0" indent="0" algn="ctr" rtl="1">
              <a:buNone/>
            </a:pP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اقرأوا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قصصًا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أو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قصائد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أو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مقالات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أو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فصولًا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مفضلة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من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الكتب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بصوت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عالٍ</a:t>
            </a:r>
            <a:r>
              <a:rPr sz="810" dirty="0">
                <a:solidFill>
                  <a:srgbClr val="4A2C1A"/>
                </a:solidFill>
                <a:latin typeface="Arial"/>
                <a:cs typeface="Arial"/>
              </a:rPr>
              <a:t>.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302917" y="4684494"/>
            <a:ext cx="4242816" cy="566928"/>
          </a:xfrm>
          <a:prstGeom prst="roundRect">
            <a:avLst>
              <a:gd name="adj" fmla="val 8065"/>
            </a:avLst>
          </a:prstGeom>
          <a:solidFill>
            <a:srgbClr val="FFFFFF"/>
          </a:solidFill>
          <a:ln w="12700">
            <a:solidFill>
              <a:srgbClr val="C9A84C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45" name="Shape 43"/>
          <p:cNvSpPr/>
          <p:nvPr/>
        </p:nvSpPr>
        <p:spPr>
          <a:xfrm>
            <a:off x="295989" y="4696783"/>
            <a:ext cx="4242816" cy="64008"/>
          </a:xfrm>
          <a:prstGeom prst="roundRect">
            <a:avLst>
              <a:gd name="adj" fmla="val 42857"/>
            </a:avLst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6" name="Text 44"/>
          <p:cNvSpPr/>
          <p:nvPr/>
        </p:nvSpPr>
        <p:spPr>
          <a:xfrm>
            <a:off x="326481" y="4797104"/>
            <a:ext cx="4151376" cy="201168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marL="0" indent="0" algn="ctr" rtl="1">
              <a:buNone/>
            </a:pPr>
            <a:r>
              <a:rPr sz="900" b="1" dirty="0" err="1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القراءة</a:t>
            </a:r>
            <a:r>
              <a:rPr sz="900" b="1" dirty="0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</a:t>
            </a:r>
            <a:r>
              <a:rPr sz="900" b="1" dirty="0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العطلة</a:t>
            </a:r>
            <a:endParaRPr lang="en-US" sz="9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7" name="Text 45"/>
          <p:cNvSpPr/>
          <p:nvPr/>
        </p:nvSpPr>
        <p:spPr>
          <a:xfrm>
            <a:off x="347472" y="4989128"/>
            <a:ext cx="4096512" cy="274320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t"/>
          <a:lstStyle/>
          <a:p>
            <a:pPr marL="0" indent="0" algn="ctr" rtl="1">
              <a:buNone/>
            </a:pP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اصطحبوا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الكتب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السفر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واستمتعوا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بالقراءة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EG"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على متن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الطائرة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أو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الحديقة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أو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على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الشاطئ</a:t>
            </a:r>
            <a:r>
              <a:rPr sz="800" dirty="0">
                <a:solidFill>
                  <a:srgbClr val="4A2C1A"/>
                </a:solidFill>
                <a:latin typeface="Arial"/>
                <a:cs typeface="Arial"/>
              </a:rPr>
              <a:t>.</a:t>
            </a:r>
            <a:endParaRPr lang="en-US" sz="800" dirty="0"/>
          </a:p>
        </p:txBody>
      </p:sp>
      <p:sp>
        <p:nvSpPr>
          <p:cNvPr id="48" name="Shape 46"/>
          <p:cNvSpPr/>
          <p:nvPr/>
        </p:nvSpPr>
        <p:spPr>
          <a:xfrm>
            <a:off x="4654844" y="4698129"/>
            <a:ext cx="4242816" cy="566928"/>
          </a:xfrm>
          <a:prstGeom prst="roundRect">
            <a:avLst>
              <a:gd name="adj" fmla="val 8065"/>
            </a:avLst>
          </a:prstGeom>
          <a:solidFill>
            <a:srgbClr val="FFFFFF"/>
          </a:solidFill>
          <a:ln w="12700">
            <a:solidFill>
              <a:srgbClr val="C9A84C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49" name="Shape 47"/>
          <p:cNvSpPr/>
          <p:nvPr/>
        </p:nvSpPr>
        <p:spPr>
          <a:xfrm>
            <a:off x="4645152" y="4677480"/>
            <a:ext cx="4242816" cy="64008"/>
          </a:xfrm>
          <a:prstGeom prst="roundRect">
            <a:avLst>
              <a:gd name="adj" fmla="val 42857"/>
            </a:avLst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0" name="Text 48"/>
          <p:cNvSpPr/>
          <p:nvPr/>
        </p:nvSpPr>
        <p:spPr>
          <a:xfrm>
            <a:off x="4666143" y="4780425"/>
            <a:ext cx="4151376" cy="201168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marL="0" indent="0" algn="ctr" rtl="1">
              <a:buNone/>
            </a:pPr>
            <a:r>
              <a:rPr sz="900" b="1" dirty="0" err="1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زيار</a:t>
            </a:r>
            <a:r>
              <a:rPr lang="ar-EG" sz="900" b="1" dirty="0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 أماكن بيع الكتب</a:t>
            </a:r>
            <a:endParaRPr lang="en-US" sz="9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1" name="Text 49"/>
          <p:cNvSpPr/>
          <p:nvPr/>
        </p:nvSpPr>
        <p:spPr>
          <a:xfrm>
            <a:off x="4698824" y="4994140"/>
            <a:ext cx="4151376" cy="274320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t"/>
          <a:lstStyle/>
          <a:p>
            <a:pPr marL="0" indent="0" algn="ctr" rtl="1">
              <a:buNone/>
            </a:pP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دعوا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طفلكم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يختار</a:t>
            </a:r>
            <a:r>
              <a:rPr lang="ar-EG"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كتابًا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بالعربية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وكتابًا</a:t>
            </a:r>
            <a:r>
              <a:rPr sz="1000" dirty="0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dirty="0" err="1">
                <a:solidFill>
                  <a:srgbClr val="4A2C1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بالإنجليزية</a:t>
            </a:r>
            <a:r>
              <a:rPr sz="819" dirty="0">
                <a:solidFill>
                  <a:srgbClr val="4A2C1A"/>
                </a:solidFill>
                <a:latin typeface="Arial"/>
                <a:cs typeface="Arial"/>
              </a:rPr>
              <a:t>.</a:t>
            </a:r>
            <a:endParaRPr lang="en-US" sz="900" dirty="0"/>
          </a:p>
        </p:txBody>
      </p:sp>
      <p:sp>
        <p:nvSpPr>
          <p:cNvPr id="52" name="Shape 50"/>
          <p:cNvSpPr/>
          <p:nvPr/>
        </p:nvSpPr>
        <p:spPr>
          <a:xfrm>
            <a:off x="1536345" y="5336873"/>
            <a:ext cx="5909024" cy="256032"/>
          </a:xfrm>
          <a:prstGeom prst="roundRect">
            <a:avLst>
              <a:gd name="adj" fmla="val 17857"/>
            </a:avLst>
          </a:prstGeom>
          <a:solidFill>
            <a:srgbClr val="800000"/>
          </a:solidFill>
          <a:ln w="12700">
            <a:solidFill>
              <a:srgbClr val="7B1C2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3" name="Text 51"/>
          <p:cNvSpPr/>
          <p:nvPr/>
        </p:nvSpPr>
        <p:spPr>
          <a:xfrm>
            <a:off x="286385" y="5349420"/>
            <a:ext cx="8595360" cy="256032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marL="0" indent="0" algn="ctr" rtl="1">
              <a:buNone/>
            </a:pPr>
            <a:r>
              <a:rPr sz="1050" b="1" dirty="0" err="1">
                <a:solidFill>
                  <a:srgbClr val="C9A84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اختيار</a:t>
            </a:r>
            <a:r>
              <a:rPr sz="1050" b="1" dirty="0">
                <a:solidFill>
                  <a:srgbClr val="C9A84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50" b="1" dirty="0" err="1">
                <a:solidFill>
                  <a:srgbClr val="C9A84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مواد</a:t>
            </a:r>
            <a:r>
              <a:rPr sz="1050" b="1" dirty="0">
                <a:solidFill>
                  <a:srgbClr val="C9A84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50" b="1" dirty="0" err="1">
                <a:solidFill>
                  <a:srgbClr val="C9A84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القراءة</a:t>
            </a:r>
            <a:endParaRPr lang="en-US" sz="105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4" name="Shape 52"/>
          <p:cNvSpPr/>
          <p:nvPr/>
        </p:nvSpPr>
        <p:spPr>
          <a:xfrm>
            <a:off x="326481" y="5644385"/>
            <a:ext cx="8595360" cy="741531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80000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5" name="Text 53"/>
          <p:cNvSpPr/>
          <p:nvPr/>
        </p:nvSpPr>
        <p:spPr>
          <a:xfrm>
            <a:off x="475779" y="5774112"/>
            <a:ext cx="2103120" cy="182880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marL="0" indent="0" algn="r" rtl="1">
              <a:buNone/>
            </a:pP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◆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القصص</a:t>
            </a:r>
            <a:endParaRPr sz="900" dirty="0">
              <a:solidFill>
                <a:srgbClr val="8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6" name="Text 54"/>
          <p:cNvSpPr/>
          <p:nvPr/>
        </p:nvSpPr>
        <p:spPr>
          <a:xfrm>
            <a:off x="2490549" y="5767098"/>
            <a:ext cx="2103120" cy="182880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marL="0" indent="0" algn="r" rtl="1">
              <a:buNone/>
            </a:pPr>
            <a:r>
              <a:rPr sz="819" dirty="0">
                <a:solidFill>
                  <a:srgbClr val="800000"/>
                </a:solidFill>
                <a:latin typeface="Arial"/>
                <a:cs typeface="Arial"/>
              </a:rPr>
              <a:t>◆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الروايات</a:t>
            </a:r>
            <a:endParaRPr sz="900" dirty="0">
              <a:solidFill>
                <a:srgbClr val="8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7" name="Text 55"/>
          <p:cNvSpPr/>
          <p:nvPr/>
        </p:nvSpPr>
        <p:spPr>
          <a:xfrm>
            <a:off x="4645152" y="5774112"/>
            <a:ext cx="2103120" cy="182880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algn="r" rtl="1"/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◆ 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القصص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والروايات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المصورة</a:t>
            </a:r>
            <a:endParaRPr sz="900" dirty="0">
              <a:solidFill>
                <a:srgbClr val="8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8" name="Text 56"/>
          <p:cNvSpPr/>
          <p:nvPr/>
        </p:nvSpPr>
        <p:spPr>
          <a:xfrm>
            <a:off x="6818043" y="5804103"/>
            <a:ext cx="2103120" cy="182880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marL="0" indent="0" algn="r" rtl="1">
              <a:buNone/>
            </a:pPr>
            <a:r>
              <a:rPr sz="10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◆  </a:t>
            </a:r>
            <a:r>
              <a:rPr sz="10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الشعر</a:t>
            </a:r>
            <a:endParaRPr sz="1000" dirty="0">
              <a:solidFill>
                <a:srgbClr val="8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9" name="Text 57"/>
          <p:cNvSpPr/>
          <p:nvPr/>
        </p:nvSpPr>
        <p:spPr>
          <a:xfrm>
            <a:off x="475779" y="6017303"/>
            <a:ext cx="2103120" cy="182880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indent="0" algn="r" rtl="1">
              <a:buNone/>
            </a:pP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◆ 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المجلات</a:t>
            </a:r>
            <a:endParaRPr sz="900" dirty="0">
              <a:solidFill>
                <a:srgbClr val="8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0" name="Text 58"/>
          <p:cNvSpPr/>
          <p:nvPr/>
        </p:nvSpPr>
        <p:spPr>
          <a:xfrm>
            <a:off x="2490549" y="6010988"/>
            <a:ext cx="2103120" cy="182880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algn="r" rtl="1"/>
            <a:r>
              <a:rPr sz="819" dirty="0">
                <a:solidFill>
                  <a:srgbClr val="800000"/>
                </a:solidFill>
                <a:latin typeface="Arial"/>
                <a:cs typeface="Arial"/>
              </a:rPr>
              <a:t>◆ 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كتب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المعلومات</a:t>
            </a:r>
            <a:endParaRPr sz="819" dirty="0">
              <a:solidFill>
                <a:srgbClr val="8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1" name="Text 59"/>
          <p:cNvSpPr/>
          <p:nvPr/>
        </p:nvSpPr>
        <p:spPr>
          <a:xfrm>
            <a:off x="4650769" y="6005396"/>
            <a:ext cx="2103120" cy="182880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algn="r" rtl="1"/>
            <a:r>
              <a:rPr sz="819" dirty="0">
                <a:solidFill>
                  <a:srgbClr val="800000"/>
                </a:solidFill>
                <a:latin typeface="Arial"/>
                <a:cs typeface="Arial"/>
              </a:rPr>
              <a:t>◆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السير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الذاتية</a:t>
            </a:r>
            <a:endParaRPr sz="900" dirty="0">
              <a:solidFill>
                <a:srgbClr val="8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2" name="Text 60"/>
          <p:cNvSpPr/>
          <p:nvPr/>
        </p:nvSpPr>
        <p:spPr>
          <a:xfrm>
            <a:off x="6823660" y="6018553"/>
            <a:ext cx="2103120" cy="182880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marL="0" indent="0" algn="r" rtl="1">
              <a:buNone/>
            </a:pP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◆ 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النصوص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الرقمية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والكتب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الإلكترونية</a:t>
            </a:r>
            <a:endParaRPr lang="en-US" sz="1000" dirty="0">
              <a:solidFill>
                <a:srgbClr val="8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3" name="Text 23">
            <a:extLst>
              <a:ext uri="{FF2B5EF4-FFF2-40B4-BE49-F238E27FC236}">
                <a16:creationId xmlns:a16="http://schemas.microsoft.com/office/drawing/2014/main" id="{D74FDFCE-4BFC-CCED-AC11-B83B0C54AC1B}"/>
              </a:ext>
            </a:extLst>
          </p:cNvPr>
          <p:cNvSpPr/>
          <p:nvPr/>
        </p:nvSpPr>
        <p:spPr>
          <a:xfrm>
            <a:off x="526817" y="6217920"/>
            <a:ext cx="8595360" cy="164592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marL="0" indent="0" algn="ctr" rtl="1">
              <a:buNone/>
            </a:pPr>
            <a:r>
              <a:rPr sz="900" b="1" dirty="0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★  </a:t>
            </a:r>
            <a:r>
              <a:rPr sz="900" b="1" dirty="0" err="1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التركيز</a:t>
            </a:r>
            <a:r>
              <a:rPr sz="900" b="1" dirty="0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على</a:t>
            </a:r>
            <a:r>
              <a:rPr sz="900" b="1" dirty="0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التفاعل</a:t>
            </a:r>
            <a:r>
              <a:rPr sz="900" b="1" dirty="0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مع</a:t>
            </a:r>
            <a:r>
              <a:rPr sz="900" b="1" dirty="0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القراءة</a:t>
            </a:r>
            <a:r>
              <a:rPr sz="900" b="1" dirty="0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</a:t>
            </a:r>
            <a:r>
              <a:rPr sz="900" b="1" dirty="0" err="1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وليس</a:t>
            </a:r>
            <a:r>
              <a:rPr sz="900" b="1" dirty="0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على</a:t>
            </a:r>
            <a:r>
              <a:rPr sz="900" b="1" dirty="0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مستو</a:t>
            </a:r>
            <a:r>
              <a:rPr lang="ar-EG" sz="900" b="1" dirty="0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اها</a:t>
            </a:r>
            <a:r>
              <a:rPr sz="900" b="1" dirty="0">
                <a:solidFill>
                  <a:srgbClr val="7B1C2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★</a:t>
            </a:r>
            <a:endParaRPr lang="en-US" sz="9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640AE1A0-5FD7-8F7E-5C62-1A327B8B4DB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8495"/>
          <a:stretch>
            <a:fillRect/>
          </a:stretch>
        </p:blipFill>
        <p:spPr>
          <a:xfrm>
            <a:off x="124990" y="149515"/>
            <a:ext cx="1032811" cy="1181347"/>
          </a:xfrm>
          <a:prstGeom prst="rect">
            <a:avLst/>
          </a:prstGeom>
        </p:spPr>
      </p:pic>
      <p:sp>
        <p:nvSpPr>
          <p:cNvPr id="67" name="Shape 24">
            <a:extLst>
              <a:ext uri="{FF2B5EF4-FFF2-40B4-BE49-F238E27FC236}">
                <a16:creationId xmlns:a16="http://schemas.microsoft.com/office/drawing/2014/main" id="{B8CD26B9-00D6-9E98-F0CF-9A2C80DE134D}"/>
              </a:ext>
            </a:extLst>
          </p:cNvPr>
          <p:cNvSpPr/>
          <p:nvPr/>
        </p:nvSpPr>
        <p:spPr>
          <a:xfrm>
            <a:off x="7909806" y="109947"/>
            <a:ext cx="1011357" cy="1176630"/>
          </a:xfrm>
          <a:prstGeom prst="roundRect">
            <a:avLst>
              <a:gd name="adj" fmla="val 42857"/>
            </a:avLst>
          </a:prstGeom>
          <a:solidFill>
            <a:schemeClr val="bg1">
              <a:lumMod val="95000"/>
            </a:schemeClr>
          </a:solidFill>
          <a:ln w="12700">
            <a:solidFill>
              <a:srgbClr val="66003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8" name="Text 16">
            <a:extLst>
              <a:ext uri="{FF2B5EF4-FFF2-40B4-BE49-F238E27FC236}">
                <a16:creationId xmlns:a16="http://schemas.microsoft.com/office/drawing/2014/main" id="{59F1B934-68DB-8BD7-9F23-EFAEFB40FEC3}"/>
              </a:ext>
            </a:extLst>
          </p:cNvPr>
          <p:cNvSpPr/>
          <p:nvPr/>
        </p:nvSpPr>
        <p:spPr>
          <a:xfrm>
            <a:off x="7928411" y="340716"/>
            <a:ext cx="998369" cy="744962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algn="ctr" rtl="1"/>
            <a:r>
              <a:rPr lang="ar-EG" sz="10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ضمن </a:t>
            </a:r>
            <a:r>
              <a:rPr sz="10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مبادرة</a:t>
            </a:r>
            <a:endParaRPr lang="ar-EG" sz="1000" b="1" dirty="0">
              <a:solidFill>
                <a:srgbClr val="8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endParaRPr sz="1000" b="1" dirty="0">
              <a:solidFill>
                <a:srgbClr val="8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r>
              <a:rPr lang="ar-EG" sz="10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رأس الخيمة تقرأ</a:t>
            </a:r>
          </a:p>
          <a:p>
            <a:pPr algn="ctr" rtl="1"/>
            <a:endParaRPr sz="1000" b="1" dirty="0">
              <a:solidFill>
                <a:srgbClr val="8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r>
              <a:rPr sz="10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من</a:t>
            </a:r>
            <a:r>
              <a:rPr lang="ar-EG" sz="10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دائرة المعرفة </a:t>
            </a:r>
          </a:p>
          <a:p>
            <a:pPr algn="ctr" rtl="1"/>
            <a:r>
              <a:rPr lang="ar-EG" sz="10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برأس الخيمة</a:t>
            </a:r>
            <a:endParaRPr sz="819" b="1" dirty="0">
              <a:solidFill>
                <a:srgbClr val="8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800000"/>
          </a:solidFill>
          <a:ln w="12700">
            <a:solidFill>
              <a:srgbClr val="7B1C2C"/>
            </a:solidFill>
            <a:prstDash val="solid"/>
          </a:ln>
        </p:spPr>
        <p:txBody>
          <a:bodyPr/>
          <a:lstStyle/>
          <a:p>
            <a:endParaRPr lang="en-GB">
              <a:solidFill>
                <a:srgbClr val="800000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0" y="73152"/>
            <a:ext cx="9144000" cy="411480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marL="0" indent="0" algn="ctr" rtl="1">
              <a:buNone/>
            </a:pPr>
            <a:r>
              <a:rPr sz="2400" b="1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مغامرة</a:t>
            </a:r>
            <a:r>
              <a:rPr sz="2400" b="1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2400" b="1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القراءة</a:t>
            </a:r>
            <a:r>
              <a:rPr sz="2400" b="1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2400" b="1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الصيفية</a:t>
            </a:r>
            <a:endParaRPr lang="en-US" sz="24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Text 3"/>
          <p:cNvSpPr/>
          <p:nvPr/>
        </p:nvSpPr>
        <p:spPr>
          <a:xfrm>
            <a:off x="0" y="475488"/>
            <a:ext cx="9144000" cy="274320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marL="0" indent="0" algn="ctr" rtl="1">
              <a:buNone/>
            </a:pPr>
            <a:r>
              <a:rPr sz="1600" b="1" dirty="0" err="1">
                <a:solidFill>
                  <a:srgbClr val="E8D08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اقرأ</a:t>
            </a:r>
            <a:r>
              <a:rPr sz="1600" b="1" dirty="0">
                <a:solidFill>
                  <a:srgbClr val="E8D08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•  </a:t>
            </a:r>
            <a:r>
              <a:rPr lang="ar-EG" sz="1600" b="1" dirty="0">
                <a:solidFill>
                  <a:srgbClr val="E8D08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600" b="1" dirty="0" err="1">
                <a:solidFill>
                  <a:srgbClr val="E8D08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استكشف</a:t>
            </a:r>
            <a:r>
              <a:rPr sz="1600" b="1" dirty="0">
                <a:solidFill>
                  <a:srgbClr val="E8D08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•  </a:t>
            </a:r>
            <a:r>
              <a:rPr lang="ar-EG" sz="1600" b="1" dirty="0">
                <a:solidFill>
                  <a:srgbClr val="E8D08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600" b="1" dirty="0" err="1">
                <a:solidFill>
                  <a:srgbClr val="E8D08A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انمُ</a:t>
            </a:r>
            <a:endParaRPr lang="en-US" sz="1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Text 4"/>
          <p:cNvSpPr/>
          <p:nvPr/>
        </p:nvSpPr>
        <p:spPr>
          <a:xfrm>
            <a:off x="0" y="731520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0" y="6473952"/>
            <a:ext cx="9144000" cy="384048"/>
          </a:xfrm>
          <a:prstGeom prst="rect">
            <a:avLst/>
          </a:prstGeom>
          <a:solidFill>
            <a:srgbClr val="800000"/>
          </a:solidFill>
          <a:ln w="12700">
            <a:solidFill>
              <a:srgbClr val="7B1C2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7"/>
          <p:cNvSpPr/>
          <p:nvPr/>
        </p:nvSpPr>
        <p:spPr>
          <a:xfrm>
            <a:off x="0" y="6510528"/>
            <a:ext cx="9144000" cy="292608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marL="0" indent="0" algn="ctr" rtl="1">
              <a:buNone/>
            </a:pPr>
            <a:r>
              <a:rPr sz="900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دليل</a:t>
            </a:r>
            <a:r>
              <a:rPr sz="900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إرشادي</a:t>
            </a:r>
            <a:r>
              <a:rPr sz="900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سريع</a:t>
            </a:r>
            <a:r>
              <a:rPr sz="900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لأولياء</a:t>
            </a:r>
            <a:r>
              <a:rPr sz="900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الأمور</a:t>
            </a:r>
            <a:r>
              <a:rPr sz="900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|  </a:t>
            </a:r>
            <a:r>
              <a:rPr sz="900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الصفحة</a:t>
            </a:r>
            <a:r>
              <a:rPr sz="900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٢ </a:t>
            </a:r>
            <a:r>
              <a:rPr sz="900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من</a:t>
            </a:r>
            <a:r>
              <a:rPr sz="900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dirty="0">
                <a:solidFill>
                  <a:srgbClr val="FFFFFF"/>
                </a:solidFill>
                <a:latin typeface="Arial"/>
                <a:cs typeface="Arial"/>
              </a:rPr>
              <a:t>٢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1260182" y="1005840"/>
            <a:ext cx="6723529" cy="256032"/>
          </a:xfrm>
          <a:prstGeom prst="roundRect">
            <a:avLst>
              <a:gd name="adj" fmla="val 17857"/>
            </a:avLst>
          </a:prstGeom>
          <a:solidFill>
            <a:srgbClr val="800000"/>
          </a:solidFill>
          <a:ln w="12700">
            <a:solidFill>
              <a:srgbClr val="7B1C2C"/>
            </a:solidFill>
            <a:prstDash val="solid"/>
          </a:ln>
        </p:spPr>
        <p:txBody>
          <a:bodyPr/>
          <a:lstStyle/>
          <a:p>
            <a:endParaRPr lang="en-GB">
              <a:solidFill>
                <a:srgbClr val="CC9900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274320" y="1005840"/>
            <a:ext cx="8595360" cy="256032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marL="0" indent="0" algn="ctr" rtl="1">
              <a:buNone/>
            </a:pPr>
            <a:r>
              <a:rPr sz="1100" b="1" dirty="0" err="1">
                <a:solidFill>
                  <a:srgbClr val="C9A84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خيارات</a:t>
            </a:r>
            <a:r>
              <a:rPr sz="1100" b="1" dirty="0">
                <a:solidFill>
                  <a:srgbClr val="C9A84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100" b="1" dirty="0" err="1">
                <a:solidFill>
                  <a:srgbClr val="C9A84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أنشطة</a:t>
            </a:r>
            <a:r>
              <a:rPr sz="1100" b="1" dirty="0">
                <a:solidFill>
                  <a:srgbClr val="C9A84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100" b="1" dirty="0" err="1">
                <a:solidFill>
                  <a:srgbClr val="C9A84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</a:t>
            </a:r>
            <a:r>
              <a:rPr sz="1100" b="1" dirty="0">
                <a:solidFill>
                  <a:srgbClr val="C9A84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100" b="1" dirty="0" err="1">
                <a:solidFill>
                  <a:srgbClr val="C9A84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بعد</a:t>
            </a:r>
            <a:r>
              <a:rPr sz="1100" b="1" dirty="0">
                <a:solidFill>
                  <a:srgbClr val="C9A84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100" b="1" dirty="0" err="1">
                <a:solidFill>
                  <a:srgbClr val="C9A84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القراءة</a:t>
            </a:r>
            <a:endParaRPr lang="en-US" sz="11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274320" y="1280160"/>
            <a:ext cx="8595360" cy="164592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marL="0" indent="0" algn="ctr" rtl="1">
              <a:buNone/>
            </a:pPr>
            <a:r>
              <a:rPr sz="10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بعد</a:t>
            </a:r>
            <a:r>
              <a:rPr sz="10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القراءة</a:t>
            </a:r>
            <a:r>
              <a:rPr sz="10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</a:t>
            </a:r>
            <a:r>
              <a:rPr sz="10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يمكن</a:t>
            </a:r>
            <a:r>
              <a:rPr sz="10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لطفلك</a:t>
            </a:r>
            <a:r>
              <a:rPr sz="10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اختيار</a:t>
            </a:r>
            <a:r>
              <a:rPr sz="10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بعض</a:t>
            </a:r>
            <a:r>
              <a:rPr sz="10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هذه</a:t>
            </a:r>
            <a:r>
              <a:rPr sz="10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الأنشطة</a:t>
            </a:r>
            <a:r>
              <a:rPr sz="10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الممتعة</a:t>
            </a:r>
            <a:r>
              <a:rPr lang="ar-EG" sz="10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لما قرأ</a:t>
            </a:r>
            <a:endParaRPr lang="en-US" sz="1050" b="1" dirty="0">
              <a:solidFill>
                <a:srgbClr val="8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274320" y="1463040"/>
            <a:ext cx="2066544" cy="420624"/>
          </a:xfrm>
          <a:prstGeom prst="roundRect">
            <a:avLst>
              <a:gd name="adj" fmla="val 10870"/>
            </a:avLst>
          </a:prstGeom>
          <a:solidFill>
            <a:srgbClr val="800000"/>
          </a:solidFill>
          <a:ln w="12700">
            <a:solidFill>
              <a:srgbClr val="7B1C2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Shape 12"/>
          <p:cNvSpPr/>
          <p:nvPr/>
        </p:nvSpPr>
        <p:spPr>
          <a:xfrm>
            <a:off x="274320" y="1463040"/>
            <a:ext cx="2066544" cy="64008"/>
          </a:xfrm>
          <a:prstGeom prst="roundRect">
            <a:avLst>
              <a:gd name="adj" fmla="val 42857"/>
            </a:avLst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Text 13"/>
          <p:cNvSpPr/>
          <p:nvPr/>
        </p:nvSpPr>
        <p:spPr>
          <a:xfrm>
            <a:off x="310896" y="1536192"/>
            <a:ext cx="1993392" cy="329184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marL="0" indent="0" algn="ctr" rtl="1">
              <a:buNone/>
            </a:pPr>
            <a:r>
              <a:rPr sz="900" b="1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سجّل</a:t>
            </a:r>
            <a:r>
              <a:rPr sz="900" b="1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EG" sz="900" b="1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ملخصا</a:t>
            </a:r>
            <a:r>
              <a:rPr sz="900" b="1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EG" sz="900" b="1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صوتيا </a:t>
            </a:r>
            <a:r>
              <a:rPr sz="900" b="1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للكتاب</a:t>
            </a:r>
            <a:r>
              <a:rPr sz="900" b="1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</a:t>
            </a:r>
            <a:r>
              <a:rPr sz="900" b="1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٦٠ </a:t>
            </a:r>
            <a:r>
              <a:rPr sz="900" b="1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ثانية</a:t>
            </a:r>
            <a:endParaRPr lang="en-US" sz="105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2450592" y="1463040"/>
            <a:ext cx="2066544" cy="420624"/>
          </a:xfrm>
          <a:prstGeom prst="roundRect">
            <a:avLst>
              <a:gd name="adj" fmla="val 10870"/>
            </a:avLst>
          </a:prstGeom>
          <a:solidFill>
            <a:srgbClr val="800000"/>
          </a:solidFill>
          <a:ln w="12700">
            <a:solidFill>
              <a:srgbClr val="7B1C2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Shape 15"/>
          <p:cNvSpPr/>
          <p:nvPr/>
        </p:nvSpPr>
        <p:spPr>
          <a:xfrm>
            <a:off x="2450592" y="1463040"/>
            <a:ext cx="2066544" cy="64008"/>
          </a:xfrm>
          <a:prstGeom prst="roundRect">
            <a:avLst>
              <a:gd name="adj" fmla="val 42857"/>
            </a:avLst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Text 16"/>
          <p:cNvSpPr/>
          <p:nvPr/>
        </p:nvSpPr>
        <p:spPr>
          <a:xfrm>
            <a:off x="2487168" y="1536192"/>
            <a:ext cx="1993392" cy="329184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marL="0" indent="0" algn="ctr" rtl="1">
              <a:buNone/>
            </a:pPr>
            <a:r>
              <a:rPr sz="900" b="1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أنشئ</a:t>
            </a:r>
            <a:r>
              <a:rPr sz="900" b="1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بطاقة</a:t>
            </a:r>
            <a:r>
              <a:rPr sz="900" b="1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شخصية</a:t>
            </a:r>
            <a:r>
              <a:rPr sz="900" b="1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لإحدى</a:t>
            </a:r>
            <a:r>
              <a:rPr sz="900" b="1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الشخصيات</a:t>
            </a:r>
            <a:endParaRPr lang="en-US" sz="105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4626864" y="1463040"/>
            <a:ext cx="2066544" cy="420624"/>
          </a:xfrm>
          <a:prstGeom prst="roundRect">
            <a:avLst>
              <a:gd name="adj" fmla="val 10870"/>
            </a:avLst>
          </a:prstGeom>
          <a:solidFill>
            <a:srgbClr val="800000"/>
          </a:solidFill>
          <a:ln w="12700">
            <a:solidFill>
              <a:srgbClr val="7B1C2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0" name="Shape 18"/>
          <p:cNvSpPr/>
          <p:nvPr/>
        </p:nvSpPr>
        <p:spPr>
          <a:xfrm>
            <a:off x="4626864" y="1463040"/>
            <a:ext cx="2066544" cy="64008"/>
          </a:xfrm>
          <a:prstGeom prst="roundRect">
            <a:avLst>
              <a:gd name="adj" fmla="val 42857"/>
            </a:avLst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1" name="Text 19"/>
          <p:cNvSpPr/>
          <p:nvPr/>
        </p:nvSpPr>
        <p:spPr>
          <a:xfrm>
            <a:off x="4663440" y="1536192"/>
            <a:ext cx="1993392" cy="329184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marL="0" indent="0" algn="ctr" rtl="1">
              <a:buNone/>
            </a:pPr>
            <a:r>
              <a:rPr sz="900" b="1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صمّم</a:t>
            </a:r>
            <a:r>
              <a:rPr sz="900" b="1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غلافًا</a:t>
            </a:r>
            <a:r>
              <a:rPr sz="900" b="1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جديدًا</a:t>
            </a:r>
            <a:r>
              <a:rPr sz="900" b="1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للكتاب</a:t>
            </a:r>
            <a:endParaRPr lang="en-US" sz="10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6803136" y="1463040"/>
            <a:ext cx="2066544" cy="420624"/>
          </a:xfrm>
          <a:prstGeom prst="roundRect">
            <a:avLst>
              <a:gd name="adj" fmla="val 10870"/>
            </a:avLst>
          </a:prstGeom>
          <a:solidFill>
            <a:srgbClr val="7B1C2C"/>
          </a:solidFill>
          <a:ln w="12700">
            <a:solidFill>
              <a:srgbClr val="7B1C2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3" name="Shape 21"/>
          <p:cNvSpPr/>
          <p:nvPr/>
        </p:nvSpPr>
        <p:spPr>
          <a:xfrm>
            <a:off x="6803136" y="1463040"/>
            <a:ext cx="2066544" cy="64008"/>
          </a:xfrm>
          <a:prstGeom prst="roundRect">
            <a:avLst>
              <a:gd name="adj" fmla="val 42857"/>
            </a:avLst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4" name="Text 22"/>
          <p:cNvSpPr/>
          <p:nvPr/>
        </p:nvSpPr>
        <p:spPr>
          <a:xfrm>
            <a:off x="6839712" y="1536192"/>
            <a:ext cx="1993392" cy="329184"/>
          </a:xfrm>
          <a:prstGeom prst="rect">
            <a:avLst/>
          </a:prstGeom>
          <a:solidFill>
            <a:srgbClr val="800000"/>
          </a:solidFill>
          <a:ln/>
        </p:spPr>
        <p:txBody>
          <a:bodyPr wrap="square" lIns="38100" tIns="25400" rIns="38100" bIns="25400" rtlCol="1" anchor="ctr"/>
          <a:lstStyle/>
          <a:p>
            <a:pPr marL="0" indent="0" algn="ctr" rtl="1">
              <a:buNone/>
            </a:pPr>
            <a:r>
              <a:rPr sz="900" b="1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ارسم</a:t>
            </a:r>
            <a:r>
              <a:rPr sz="840" b="1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40" b="1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مشهدك</a:t>
            </a:r>
            <a:r>
              <a:rPr sz="840" b="1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40" b="1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المفضل</a:t>
            </a:r>
            <a:endParaRPr lang="en-US" sz="9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274320" y="1938528"/>
            <a:ext cx="2066544" cy="420624"/>
          </a:xfrm>
          <a:prstGeom prst="roundRect">
            <a:avLst>
              <a:gd name="adj" fmla="val 10870"/>
            </a:avLst>
          </a:prstGeom>
          <a:solidFill>
            <a:srgbClr val="7B1C2C"/>
          </a:solidFill>
          <a:ln w="12700">
            <a:solidFill>
              <a:srgbClr val="7B1C2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6" name="Shape 24"/>
          <p:cNvSpPr/>
          <p:nvPr/>
        </p:nvSpPr>
        <p:spPr>
          <a:xfrm>
            <a:off x="274320" y="1938528"/>
            <a:ext cx="2066544" cy="64008"/>
          </a:xfrm>
          <a:prstGeom prst="roundRect">
            <a:avLst>
              <a:gd name="adj" fmla="val 42857"/>
            </a:avLst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7" name="Text 25"/>
          <p:cNvSpPr/>
          <p:nvPr/>
        </p:nvSpPr>
        <p:spPr>
          <a:xfrm>
            <a:off x="310896" y="2011680"/>
            <a:ext cx="1993392" cy="329184"/>
          </a:xfrm>
          <a:prstGeom prst="rect">
            <a:avLst/>
          </a:prstGeom>
          <a:solidFill>
            <a:srgbClr val="800000"/>
          </a:solidFill>
          <a:ln/>
        </p:spPr>
        <p:txBody>
          <a:bodyPr wrap="square" lIns="38100" tIns="25400" rIns="38100" bIns="25400" rtlCol="1" anchor="ctr"/>
          <a:lstStyle/>
          <a:p>
            <a:pPr marL="0" indent="0" algn="ctr" rtl="1">
              <a:buNone/>
            </a:pPr>
            <a:r>
              <a:rPr sz="900" b="1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اكتب</a:t>
            </a:r>
            <a:r>
              <a:rPr sz="900" b="1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نهاية</a:t>
            </a:r>
            <a:r>
              <a:rPr sz="900" b="1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بديلة</a:t>
            </a:r>
            <a:endParaRPr lang="en-US" sz="10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2450592" y="1938528"/>
            <a:ext cx="2066544" cy="420624"/>
          </a:xfrm>
          <a:prstGeom prst="roundRect">
            <a:avLst>
              <a:gd name="adj" fmla="val 10870"/>
            </a:avLst>
          </a:prstGeom>
          <a:solidFill>
            <a:srgbClr val="800000"/>
          </a:solidFill>
          <a:ln w="12700">
            <a:solidFill>
              <a:srgbClr val="7B1C2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9" name="Shape 27"/>
          <p:cNvSpPr/>
          <p:nvPr/>
        </p:nvSpPr>
        <p:spPr>
          <a:xfrm>
            <a:off x="2450592" y="1938528"/>
            <a:ext cx="2066544" cy="64008"/>
          </a:xfrm>
          <a:prstGeom prst="roundRect">
            <a:avLst>
              <a:gd name="adj" fmla="val 42857"/>
            </a:avLst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0" name="Text 28"/>
          <p:cNvSpPr/>
          <p:nvPr/>
        </p:nvSpPr>
        <p:spPr>
          <a:xfrm>
            <a:off x="2487168" y="2011680"/>
            <a:ext cx="1993392" cy="329184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marL="0" indent="0" algn="ctr" rtl="1">
              <a:buNone/>
            </a:pPr>
            <a:r>
              <a:rPr sz="900" b="1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أنشئ</a:t>
            </a:r>
            <a:r>
              <a:rPr sz="900" b="1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ركنًا</a:t>
            </a:r>
            <a:r>
              <a:rPr sz="900" b="1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للقراءة</a:t>
            </a:r>
            <a:r>
              <a:rPr sz="900" b="1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</a:t>
            </a:r>
            <a:r>
              <a:rPr sz="900" b="1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المنزل</a:t>
            </a:r>
            <a:endParaRPr lang="en-US" sz="105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4626864" y="1938528"/>
            <a:ext cx="2066544" cy="420624"/>
          </a:xfrm>
          <a:prstGeom prst="roundRect">
            <a:avLst>
              <a:gd name="adj" fmla="val 10870"/>
            </a:avLst>
          </a:prstGeom>
          <a:solidFill>
            <a:srgbClr val="7B1C2C"/>
          </a:solidFill>
          <a:ln w="12700">
            <a:solidFill>
              <a:srgbClr val="7B1C2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2" name="Shape 30"/>
          <p:cNvSpPr/>
          <p:nvPr/>
        </p:nvSpPr>
        <p:spPr>
          <a:xfrm>
            <a:off x="4626864" y="1938528"/>
            <a:ext cx="2066544" cy="64008"/>
          </a:xfrm>
          <a:prstGeom prst="roundRect">
            <a:avLst>
              <a:gd name="adj" fmla="val 42857"/>
            </a:avLst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3" name="Text 31"/>
          <p:cNvSpPr/>
          <p:nvPr/>
        </p:nvSpPr>
        <p:spPr>
          <a:xfrm>
            <a:off x="4663440" y="2011680"/>
            <a:ext cx="1993392" cy="329184"/>
          </a:xfrm>
          <a:prstGeom prst="rect">
            <a:avLst/>
          </a:prstGeom>
          <a:solidFill>
            <a:srgbClr val="800000"/>
          </a:solidFill>
          <a:ln/>
        </p:spPr>
        <p:txBody>
          <a:bodyPr wrap="square" lIns="38100" tIns="25400" rIns="38100" bIns="25400" rtlCol="1" anchor="ctr"/>
          <a:lstStyle/>
          <a:p>
            <a:pPr marL="0" indent="0" algn="ctr" rtl="1">
              <a:buNone/>
            </a:pPr>
            <a:r>
              <a:rPr sz="900" b="1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التقط</a:t>
            </a:r>
            <a:r>
              <a:rPr sz="900" b="1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صورة</a:t>
            </a:r>
            <a:r>
              <a:rPr sz="900" b="1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EG" sz="900" b="1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مع كتابك</a:t>
            </a:r>
            <a:endParaRPr lang="en-US" sz="10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6803136" y="1938528"/>
            <a:ext cx="2066544" cy="420624"/>
          </a:xfrm>
          <a:prstGeom prst="roundRect">
            <a:avLst>
              <a:gd name="adj" fmla="val 10870"/>
            </a:avLst>
          </a:prstGeom>
          <a:solidFill>
            <a:srgbClr val="7B1C2C"/>
          </a:solidFill>
          <a:ln w="12700">
            <a:solidFill>
              <a:srgbClr val="7B1C2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5" name="Shape 33"/>
          <p:cNvSpPr/>
          <p:nvPr/>
        </p:nvSpPr>
        <p:spPr>
          <a:xfrm>
            <a:off x="6803136" y="1938528"/>
            <a:ext cx="2066544" cy="64008"/>
          </a:xfrm>
          <a:prstGeom prst="roundRect">
            <a:avLst>
              <a:gd name="adj" fmla="val 42857"/>
            </a:avLst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6" name="Text 34"/>
          <p:cNvSpPr/>
          <p:nvPr/>
        </p:nvSpPr>
        <p:spPr>
          <a:xfrm>
            <a:off x="6839712" y="2011680"/>
            <a:ext cx="1993392" cy="329184"/>
          </a:xfrm>
          <a:prstGeom prst="rect">
            <a:avLst/>
          </a:prstGeom>
          <a:solidFill>
            <a:srgbClr val="800000"/>
          </a:solidFill>
          <a:ln/>
        </p:spPr>
        <p:txBody>
          <a:bodyPr wrap="square" lIns="38100" tIns="25400" rIns="38100" bIns="25400" rtlCol="1" anchor="ctr"/>
          <a:lstStyle/>
          <a:p>
            <a:pPr marL="0" indent="0" algn="ctr" rtl="1">
              <a:buNone/>
            </a:pPr>
            <a:r>
              <a:rPr sz="900" b="1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رشّح</a:t>
            </a:r>
            <a:r>
              <a:rPr sz="900" b="1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كتابًا</a:t>
            </a:r>
            <a:r>
              <a:rPr sz="900" b="1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لصديق</a:t>
            </a:r>
            <a:endParaRPr lang="en-US" sz="10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7" name="Shape 35"/>
          <p:cNvSpPr/>
          <p:nvPr/>
        </p:nvSpPr>
        <p:spPr>
          <a:xfrm>
            <a:off x="1151222" y="2487168"/>
            <a:ext cx="6832489" cy="256032"/>
          </a:xfrm>
          <a:prstGeom prst="roundRect">
            <a:avLst>
              <a:gd name="adj" fmla="val 17857"/>
            </a:avLst>
          </a:prstGeom>
          <a:solidFill>
            <a:srgbClr val="800000"/>
          </a:solidFill>
          <a:ln w="12700">
            <a:solidFill>
              <a:srgbClr val="7B1C2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8" name="Text 36"/>
          <p:cNvSpPr/>
          <p:nvPr/>
        </p:nvSpPr>
        <p:spPr>
          <a:xfrm>
            <a:off x="274320" y="2487168"/>
            <a:ext cx="8595360" cy="256032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marL="0" indent="0" algn="ctr" rtl="1">
              <a:buNone/>
            </a:pPr>
            <a:r>
              <a:rPr sz="1100" b="1" dirty="0" err="1">
                <a:solidFill>
                  <a:srgbClr val="C9A84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نصائح</a:t>
            </a:r>
            <a:r>
              <a:rPr sz="1100" b="1" dirty="0">
                <a:solidFill>
                  <a:srgbClr val="C9A84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100" b="1" dirty="0" err="1">
                <a:solidFill>
                  <a:srgbClr val="C9A84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عامة</a:t>
            </a:r>
            <a:r>
              <a:rPr sz="1100" b="1" dirty="0">
                <a:solidFill>
                  <a:srgbClr val="C9A84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100" b="1" dirty="0" err="1">
                <a:solidFill>
                  <a:srgbClr val="C9A84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للنجاح</a:t>
            </a:r>
            <a:endParaRPr lang="en-US" sz="11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9" name="Shape 37"/>
          <p:cNvSpPr/>
          <p:nvPr/>
        </p:nvSpPr>
        <p:spPr>
          <a:xfrm>
            <a:off x="274320" y="2724912"/>
            <a:ext cx="8595360" cy="1065276"/>
          </a:xfrm>
          <a:prstGeom prst="roundRect">
            <a:avLst>
              <a:gd name="adj" fmla="val 4292"/>
            </a:avLst>
          </a:prstGeom>
          <a:solidFill>
            <a:srgbClr val="FFFFFF"/>
          </a:solidFill>
          <a:ln w="12700">
            <a:solidFill>
              <a:srgbClr val="80000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0" name="Text 38"/>
          <p:cNvSpPr/>
          <p:nvPr/>
        </p:nvSpPr>
        <p:spPr>
          <a:xfrm>
            <a:off x="347470" y="2718054"/>
            <a:ext cx="8494777" cy="1030986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t"/>
          <a:lstStyle/>
          <a:p>
            <a:pPr algn="r" rtl="1">
              <a:lnSpc>
                <a:spcPct val="200000"/>
              </a:lnSpc>
            </a:pPr>
            <a:r>
              <a:rPr sz="710" b="1" dirty="0">
                <a:solidFill>
                  <a:srgbClr val="800000"/>
                </a:solidFill>
                <a:latin typeface="Arial"/>
                <a:cs typeface="Arial"/>
              </a:rPr>
              <a:t>◆ 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دع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طفلك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يختار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الكتب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ومواد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القراءة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التي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يستمتع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بها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algn="r" rtl="1"/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◆ 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اجعل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الأمر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بسيطًا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؛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لا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حاجة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لتقارير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قراءة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طويلة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algn="r" rtl="1"/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◆ 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شجّع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طفلك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على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إنجاز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٣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إلى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٥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أنشطة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قراءة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خلال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الصيف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algn="r" rtl="1"/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◆ 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نوّع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بين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النصوص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العربية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والإنجليزية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لتعزيز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القرا</a:t>
            </a:r>
            <a:r>
              <a:rPr lang="ar-EG"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ء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ثنائية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اللغة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algn="r" rtl="1"/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◆ 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احتفِ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بالجهد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والانتظام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والمشاركة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طوال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العطلة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الصيفية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algn="r" rtl="1"/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◆ 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ركّز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على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المتعة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والفضول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وبناء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عادات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قرائية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إيجابية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algn="r" rtl="1"/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◆ 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اقرأوا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قليلًا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وبانتظام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؛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فالقراءة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المنتظمة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أكثر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أثرًا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من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قراءة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كتب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كثيرة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دفعة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واحدة</a:t>
            </a:r>
            <a:r>
              <a:rPr sz="8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</p:txBody>
      </p:sp>
      <p:sp>
        <p:nvSpPr>
          <p:cNvPr id="41" name="Shape 39"/>
          <p:cNvSpPr/>
          <p:nvPr/>
        </p:nvSpPr>
        <p:spPr>
          <a:xfrm>
            <a:off x="1260182" y="3872484"/>
            <a:ext cx="6723529" cy="256032"/>
          </a:xfrm>
          <a:prstGeom prst="roundRect">
            <a:avLst>
              <a:gd name="adj" fmla="val 17857"/>
            </a:avLst>
          </a:prstGeom>
          <a:solidFill>
            <a:srgbClr val="800000"/>
          </a:solidFill>
          <a:ln w="12700">
            <a:solidFill>
              <a:srgbClr val="7B1C2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2" name="Text 40"/>
          <p:cNvSpPr/>
          <p:nvPr/>
        </p:nvSpPr>
        <p:spPr>
          <a:xfrm>
            <a:off x="274320" y="3872484"/>
            <a:ext cx="8595360" cy="256032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marL="0" indent="0" algn="ctr" rtl="1">
              <a:buNone/>
            </a:pPr>
            <a:r>
              <a:rPr sz="1050" b="1" dirty="0" err="1">
                <a:solidFill>
                  <a:srgbClr val="C9A84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بدايات</a:t>
            </a:r>
            <a:r>
              <a:rPr sz="1050" b="1" dirty="0">
                <a:solidFill>
                  <a:srgbClr val="C9A84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50" b="1" dirty="0" err="1">
                <a:solidFill>
                  <a:srgbClr val="C9A84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للحوار</a:t>
            </a:r>
            <a:r>
              <a:rPr sz="1050" b="1" dirty="0">
                <a:solidFill>
                  <a:srgbClr val="C9A84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50" b="1" dirty="0" err="1">
                <a:solidFill>
                  <a:srgbClr val="C9A84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حول</a:t>
            </a:r>
            <a:r>
              <a:rPr sz="1050" b="1" dirty="0">
                <a:solidFill>
                  <a:srgbClr val="C9A84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50" b="1" dirty="0" err="1">
                <a:solidFill>
                  <a:srgbClr val="C9A84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القراءة</a:t>
            </a:r>
            <a:endParaRPr lang="en-US" sz="105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3" name="Shape 41"/>
          <p:cNvSpPr/>
          <p:nvPr/>
        </p:nvSpPr>
        <p:spPr>
          <a:xfrm>
            <a:off x="246888" y="4105146"/>
            <a:ext cx="8622792" cy="824161"/>
          </a:xfrm>
          <a:prstGeom prst="roundRect">
            <a:avLst>
              <a:gd name="adj" fmla="val 6098"/>
            </a:avLst>
          </a:prstGeom>
          <a:solidFill>
            <a:schemeClr val="bg1"/>
          </a:solidFill>
          <a:ln w="12700">
            <a:solidFill>
              <a:srgbClr val="5A1320"/>
            </a:solidFill>
            <a:prstDash val="solid"/>
          </a:ln>
        </p:spPr>
        <p:txBody>
          <a:bodyPr/>
          <a:lstStyle/>
          <a:p>
            <a:endParaRPr lang="en-GB">
              <a:solidFill>
                <a:srgbClr val="800000"/>
              </a:solidFill>
            </a:endParaRPr>
          </a:p>
        </p:txBody>
      </p:sp>
      <p:sp>
        <p:nvSpPr>
          <p:cNvPr id="44" name="Text 42"/>
          <p:cNvSpPr/>
          <p:nvPr/>
        </p:nvSpPr>
        <p:spPr>
          <a:xfrm>
            <a:off x="3103556" y="4063998"/>
            <a:ext cx="2863735" cy="219456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marL="0" indent="0" algn="ctr" rtl="1">
              <a:buNone/>
            </a:pPr>
            <a:r>
              <a:rPr sz="10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اسأل</a:t>
            </a:r>
            <a:r>
              <a:rPr sz="10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طفلك</a:t>
            </a:r>
            <a:r>
              <a:rPr sz="10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أن</a:t>
            </a:r>
            <a:r>
              <a:rPr sz="10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يجيب</a:t>
            </a:r>
            <a:r>
              <a:rPr sz="1000" b="1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00" b="1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ويوضح</a:t>
            </a:r>
            <a:r>
              <a:rPr sz="900" b="1" dirty="0">
                <a:solidFill>
                  <a:srgbClr val="800000"/>
                </a:solidFill>
                <a:latin typeface="Arial"/>
                <a:cs typeface="Arial"/>
              </a:rPr>
              <a:t>:</a:t>
            </a:r>
            <a:endParaRPr lang="en-US" sz="900" b="1" dirty="0">
              <a:solidFill>
                <a:srgbClr val="800000"/>
              </a:solidFill>
            </a:endParaRPr>
          </a:p>
        </p:txBody>
      </p:sp>
      <p:sp>
        <p:nvSpPr>
          <p:cNvPr id="47" name="Text 45"/>
          <p:cNvSpPr/>
          <p:nvPr/>
        </p:nvSpPr>
        <p:spPr>
          <a:xfrm>
            <a:off x="603504" y="4311396"/>
            <a:ext cx="3941064" cy="155448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marL="0" indent="0" algn="r" rtl="1">
              <a:buNone/>
            </a:pPr>
            <a:r>
              <a:rPr sz="88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٣. </a:t>
            </a:r>
            <a:r>
              <a:rPr sz="88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</a:t>
            </a:r>
            <a:r>
              <a:rPr sz="88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8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الذي</a:t>
            </a:r>
            <a:r>
              <a:rPr sz="88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8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فاجأك</a:t>
            </a:r>
            <a:r>
              <a:rPr sz="880" dirty="0">
                <a:solidFill>
                  <a:srgbClr val="800000"/>
                </a:solidFill>
                <a:latin typeface="Arial"/>
                <a:cs typeface="Arial"/>
              </a:rPr>
              <a:t>؟</a:t>
            </a:r>
            <a:endParaRPr lang="en-US" sz="900" dirty="0">
              <a:solidFill>
                <a:srgbClr val="800000"/>
              </a:solidFill>
            </a:endParaRPr>
          </a:p>
        </p:txBody>
      </p:sp>
      <p:sp>
        <p:nvSpPr>
          <p:cNvPr id="50" name="Text 48"/>
          <p:cNvSpPr/>
          <p:nvPr/>
        </p:nvSpPr>
        <p:spPr>
          <a:xfrm>
            <a:off x="4901184" y="4311396"/>
            <a:ext cx="3941064" cy="155448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marL="0" indent="0" algn="r" rtl="1">
              <a:buNone/>
            </a:pPr>
            <a:r>
              <a:rPr sz="880" dirty="0">
                <a:solidFill>
                  <a:srgbClr val="800000"/>
                </a:solidFill>
                <a:latin typeface="Arial"/>
                <a:cs typeface="Arial"/>
              </a:rPr>
              <a:t>١</a:t>
            </a:r>
            <a:r>
              <a:rPr sz="88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r>
              <a:rPr sz="88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</a:t>
            </a:r>
            <a:r>
              <a:rPr sz="88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8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الجزء</a:t>
            </a:r>
            <a:r>
              <a:rPr sz="88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8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المفضل</a:t>
            </a:r>
            <a:r>
              <a:rPr sz="88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8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لديك</a:t>
            </a:r>
            <a:r>
              <a:rPr sz="880" dirty="0">
                <a:solidFill>
                  <a:srgbClr val="800000"/>
                </a:solidFill>
                <a:latin typeface="Arial"/>
                <a:cs typeface="Arial"/>
              </a:rPr>
              <a:t>؟</a:t>
            </a:r>
            <a:endParaRPr lang="en-US" sz="900" dirty="0">
              <a:solidFill>
                <a:srgbClr val="800000"/>
              </a:solidFill>
            </a:endParaRPr>
          </a:p>
        </p:txBody>
      </p:sp>
      <p:sp>
        <p:nvSpPr>
          <p:cNvPr id="53" name="Text 51"/>
          <p:cNvSpPr/>
          <p:nvPr/>
        </p:nvSpPr>
        <p:spPr>
          <a:xfrm>
            <a:off x="630936" y="4560060"/>
            <a:ext cx="3941064" cy="155448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marL="0" indent="0" algn="r" rtl="1">
              <a:buNone/>
            </a:pPr>
            <a:r>
              <a:rPr sz="810" dirty="0">
                <a:solidFill>
                  <a:srgbClr val="800000"/>
                </a:solidFill>
                <a:latin typeface="Arial"/>
                <a:cs typeface="Arial"/>
              </a:rPr>
              <a:t>٤. </a:t>
            </a:r>
            <a:r>
              <a:rPr sz="81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هل</a:t>
            </a:r>
            <a:r>
              <a:rPr sz="81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1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تنصح</a:t>
            </a:r>
            <a:r>
              <a:rPr sz="81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1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شخصًا</a:t>
            </a:r>
            <a:r>
              <a:rPr sz="81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1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آخر</a:t>
            </a:r>
            <a:r>
              <a:rPr sz="81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1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بقراءة</a:t>
            </a:r>
            <a:r>
              <a:rPr sz="81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1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هذا</a:t>
            </a:r>
            <a:r>
              <a:rPr sz="81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1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الكتاب</a:t>
            </a:r>
            <a:r>
              <a:rPr sz="81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؟</a:t>
            </a:r>
            <a:endParaRPr lang="en-US" sz="900" dirty="0">
              <a:solidFill>
                <a:srgbClr val="8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6" name="Text 54"/>
          <p:cNvSpPr/>
          <p:nvPr/>
        </p:nvSpPr>
        <p:spPr>
          <a:xfrm>
            <a:off x="4901184" y="4546344"/>
            <a:ext cx="3941064" cy="155448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marL="0" indent="0" algn="r" rtl="1">
              <a:buNone/>
            </a:pPr>
            <a:r>
              <a:rPr sz="880" dirty="0">
                <a:solidFill>
                  <a:srgbClr val="800000"/>
                </a:solidFill>
                <a:latin typeface="Arial"/>
                <a:cs typeface="Arial"/>
              </a:rPr>
              <a:t>٢.</a:t>
            </a:r>
            <a:r>
              <a:rPr sz="88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8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أي</a:t>
            </a:r>
            <a:r>
              <a:rPr sz="88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8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شخصية</a:t>
            </a:r>
            <a:r>
              <a:rPr sz="88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8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أعجبتك</a:t>
            </a:r>
            <a:r>
              <a:rPr sz="88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88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أكثر</a:t>
            </a:r>
            <a:r>
              <a:rPr sz="88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؟</a:t>
            </a:r>
          </a:p>
        </p:txBody>
      </p:sp>
      <p:sp>
        <p:nvSpPr>
          <p:cNvPr id="57" name="Text 55"/>
          <p:cNvSpPr/>
          <p:nvPr/>
        </p:nvSpPr>
        <p:spPr>
          <a:xfrm>
            <a:off x="401991" y="4766675"/>
            <a:ext cx="8412480" cy="137160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ctr"/>
          <a:lstStyle/>
          <a:p>
            <a:pPr marL="0" indent="0" algn="ctr" rtl="1">
              <a:buNone/>
            </a:pPr>
            <a:r>
              <a:rPr sz="900" b="1" dirty="0" err="1">
                <a:solidFill>
                  <a:srgbClr val="CC99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تساعد</a:t>
            </a:r>
            <a:r>
              <a:rPr sz="900" b="1" dirty="0">
                <a:solidFill>
                  <a:srgbClr val="CC99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CC99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الحوارات</a:t>
            </a:r>
            <a:r>
              <a:rPr sz="900" b="1" dirty="0">
                <a:solidFill>
                  <a:srgbClr val="CC99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CC99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العائلية</a:t>
            </a:r>
            <a:r>
              <a:rPr sz="900" b="1" dirty="0">
                <a:solidFill>
                  <a:srgbClr val="CC99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CC99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الإيجابية</a:t>
            </a:r>
            <a:r>
              <a:rPr sz="900" b="1" dirty="0">
                <a:solidFill>
                  <a:srgbClr val="CC99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CC99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حول</a:t>
            </a:r>
            <a:r>
              <a:rPr sz="900" b="1" dirty="0">
                <a:solidFill>
                  <a:srgbClr val="CC99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CC99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القراءة</a:t>
            </a:r>
            <a:r>
              <a:rPr sz="900" b="1" dirty="0">
                <a:solidFill>
                  <a:srgbClr val="CC99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CC99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على</a:t>
            </a:r>
            <a:r>
              <a:rPr sz="900" b="1" dirty="0">
                <a:solidFill>
                  <a:srgbClr val="CC99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CC99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بناء</a:t>
            </a:r>
            <a:r>
              <a:rPr sz="900" b="1" dirty="0">
                <a:solidFill>
                  <a:srgbClr val="CC99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CC99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عادات</a:t>
            </a:r>
            <a:r>
              <a:rPr sz="900" b="1" dirty="0">
                <a:solidFill>
                  <a:srgbClr val="CC99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CC99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قراءة</a:t>
            </a:r>
            <a:r>
              <a:rPr sz="900" b="1" dirty="0">
                <a:solidFill>
                  <a:srgbClr val="CC99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CC99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مدى</a:t>
            </a:r>
            <a:r>
              <a:rPr sz="900" b="1" dirty="0">
                <a:solidFill>
                  <a:srgbClr val="CC99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b="1" dirty="0" err="1">
                <a:solidFill>
                  <a:srgbClr val="CC99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الحياة</a:t>
            </a:r>
            <a:r>
              <a:rPr sz="900" b="1" dirty="0">
                <a:solidFill>
                  <a:srgbClr val="CC9900"/>
                </a:solidFill>
                <a:latin typeface="Arial"/>
                <a:cs typeface="Arial"/>
              </a:rPr>
              <a:t>.</a:t>
            </a:r>
            <a:endParaRPr lang="en-US" sz="1000" b="1" dirty="0">
              <a:solidFill>
                <a:srgbClr val="CC9900"/>
              </a:solidFill>
            </a:endParaRPr>
          </a:p>
        </p:txBody>
      </p:sp>
      <p:sp>
        <p:nvSpPr>
          <p:cNvPr id="58" name="Shape 56"/>
          <p:cNvSpPr/>
          <p:nvPr/>
        </p:nvSpPr>
        <p:spPr>
          <a:xfrm>
            <a:off x="1219377" y="5002433"/>
            <a:ext cx="6750962" cy="256032"/>
          </a:xfrm>
          <a:prstGeom prst="roundRect">
            <a:avLst>
              <a:gd name="adj" fmla="val 17857"/>
            </a:avLst>
          </a:prstGeom>
          <a:solidFill>
            <a:srgbClr val="660033"/>
          </a:solidFill>
          <a:ln w="12700">
            <a:solidFill>
              <a:srgbClr val="7B1C2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9" name="Text 57"/>
          <p:cNvSpPr/>
          <p:nvPr/>
        </p:nvSpPr>
        <p:spPr>
          <a:xfrm>
            <a:off x="1269250" y="5015339"/>
            <a:ext cx="6495772" cy="256032"/>
          </a:xfrm>
          <a:prstGeom prst="rect">
            <a:avLst/>
          </a:prstGeom>
          <a:solidFill>
            <a:srgbClr val="800000"/>
          </a:solidFill>
          <a:ln/>
        </p:spPr>
        <p:txBody>
          <a:bodyPr wrap="square" lIns="38100" tIns="25400" rIns="38100" bIns="25400" rtlCol="1" anchor="ctr"/>
          <a:lstStyle/>
          <a:p>
            <a:pPr marL="0" indent="0" algn="ctr" rtl="1">
              <a:buNone/>
            </a:pPr>
            <a:r>
              <a:rPr sz="1050" b="1" dirty="0" err="1">
                <a:solidFill>
                  <a:srgbClr val="C9A84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رسائل</a:t>
            </a:r>
            <a:r>
              <a:rPr sz="1050" b="1" dirty="0">
                <a:solidFill>
                  <a:srgbClr val="C9A84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EG" sz="1050" b="1" dirty="0">
                <a:solidFill>
                  <a:srgbClr val="C9A84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تشجيع على القراءة </a:t>
            </a:r>
            <a:r>
              <a:rPr sz="1050" b="1" dirty="0" err="1">
                <a:solidFill>
                  <a:srgbClr val="C9A84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من</a:t>
            </a:r>
            <a:r>
              <a:rPr sz="1050" b="1" dirty="0">
                <a:solidFill>
                  <a:srgbClr val="C9A84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50" b="1" dirty="0" err="1">
                <a:solidFill>
                  <a:srgbClr val="C9A84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قادة</a:t>
            </a:r>
            <a:r>
              <a:rPr sz="1050" b="1" dirty="0">
                <a:solidFill>
                  <a:srgbClr val="C9A84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50" b="1" dirty="0" err="1">
                <a:solidFill>
                  <a:srgbClr val="C9A84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دولة</a:t>
            </a:r>
            <a:r>
              <a:rPr sz="1050" b="1" dirty="0">
                <a:solidFill>
                  <a:srgbClr val="C9A84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1050" b="1" dirty="0" err="1">
                <a:solidFill>
                  <a:srgbClr val="C9A84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</a:t>
            </a:r>
            <a:r>
              <a:rPr lang="ar-EG" sz="1050" b="1" dirty="0">
                <a:solidFill>
                  <a:srgbClr val="C9A84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</a:t>
            </a:r>
            <a:r>
              <a:rPr sz="1050" b="1" dirty="0" err="1">
                <a:solidFill>
                  <a:srgbClr val="C9A84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مارات</a:t>
            </a:r>
            <a:r>
              <a:rPr lang="ar-EG" sz="1050" b="1" dirty="0">
                <a:solidFill>
                  <a:srgbClr val="C9A84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العربية المتحدة</a:t>
            </a:r>
            <a:endParaRPr lang="en-US" sz="105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0" name="Shape 58"/>
          <p:cNvSpPr/>
          <p:nvPr/>
        </p:nvSpPr>
        <p:spPr>
          <a:xfrm>
            <a:off x="237744" y="5270680"/>
            <a:ext cx="8595360" cy="1259586"/>
          </a:xfrm>
          <a:prstGeom prst="roundRect">
            <a:avLst>
              <a:gd name="adj" fmla="val 3676"/>
            </a:avLst>
          </a:prstGeom>
          <a:solidFill>
            <a:srgbClr val="FFFFFF"/>
          </a:solidFill>
          <a:ln w="12700">
            <a:solidFill>
              <a:srgbClr val="7B1C2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1" name="Text 59"/>
          <p:cNvSpPr/>
          <p:nvPr/>
        </p:nvSpPr>
        <p:spPr>
          <a:xfrm>
            <a:off x="395889" y="5391219"/>
            <a:ext cx="8321040" cy="330000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t"/>
          <a:lstStyle/>
          <a:p>
            <a:pPr algn="r" rtl="1"/>
            <a:r>
              <a:rPr lang="ar-EG"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الأسرة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ركيزة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أساسية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لقوة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الوطن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وازدهاره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ولذلك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فإن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نموها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واستقرارها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وفاعليتها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مسؤولية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مشتركة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وأولوية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ملحة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للحفاظ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على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استدامة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المجتم</a:t>
            </a:r>
            <a:r>
              <a:rPr lang="ar-EG"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ع)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صاحب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السمو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الشيخ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محمد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بن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زايد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آل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نهيان</a:t>
            </a:r>
            <a:endParaRPr sz="900" dirty="0">
              <a:solidFill>
                <a:srgbClr val="8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Text 59">
            <a:extLst>
              <a:ext uri="{FF2B5EF4-FFF2-40B4-BE49-F238E27FC236}">
                <a16:creationId xmlns:a16="http://schemas.microsoft.com/office/drawing/2014/main" id="{CC399AA1-D50B-B4C9-7F1D-D15C6567B56F}"/>
              </a:ext>
            </a:extLst>
          </p:cNvPr>
          <p:cNvSpPr/>
          <p:nvPr/>
        </p:nvSpPr>
        <p:spPr>
          <a:xfrm>
            <a:off x="406946" y="5767730"/>
            <a:ext cx="8321040" cy="360000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t"/>
          <a:lstStyle/>
          <a:p>
            <a:pPr algn="r" rtl="1"/>
            <a:r>
              <a:rPr lang="ar-EG"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ساعدوا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النشء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على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النهل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من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معين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المعرفة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الذي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هو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سند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الأمم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ومدادها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الأول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ترسيخ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أسس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نهضتها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فحب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القراءة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يُربى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الصغر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ويصبح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عادة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وثقافة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لا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يمكن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الاستغناء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عنها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عند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الكبر</a:t>
            </a:r>
            <a:r>
              <a:rPr lang="ar-EG"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)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صاحب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السمو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الشيخ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محمد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بن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راشد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آل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مكتوم</a:t>
            </a:r>
            <a:endParaRPr lang="en-US" sz="1000" b="1" dirty="0">
              <a:solidFill>
                <a:srgbClr val="CC99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4" name="Text 59">
            <a:extLst>
              <a:ext uri="{FF2B5EF4-FFF2-40B4-BE49-F238E27FC236}">
                <a16:creationId xmlns:a16="http://schemas.microsoft.com/office/drawing/2014/main" id="{B9152CED-FFD9-3E27-45F1-12FD76499B80}"/>
              </a:ext>
            </a:extLst>
          </p:cNvPr>
          <p:cNvSpPr/>
          <p:nvPr/>
        </p:nvSpPr>
        <p:spPr>
          <a:xfrm>
            <a:off x="411480" y="6147200"/>
            <a:ext cx="8321040" cy="340000"/>
          </a:xfrm>
          <a:prstGeom prst="rect">
            <a:avLst/>
          </a:prstGeom>
          <a:noFill/>
          <a:ln/>
        </p:spPr>
        <p:txBody>
          <a:bodyPr wrap="square" lIns="38100" tIns="25400" rIns="38100" bIns="25400" rtlCol="1" anchor="t"/>
          <a:lstStyle/>
          <a:p>
            <a:pPr algn="r" rtl="1"/>
            <a:r>
              <a:rPr lang="ar-EG" sz="710" dirty="0">
                <a:solidFill>
                  <a:srgbClr val="800000"/>
                </a:solidFill>
                <a:latin typeface="Arial"/>
                <a:cs typeface="Arial"/>
              </a:rPr>
              <a:t>(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يجب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علينا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جميعاً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التفاني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تقديم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الحب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والدعم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لطلابنا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لنرى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فيهم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التقدم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الذي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نأمل</a:t>
            </a:r>
            <a:r>
              <a:rPr lang="ar-EG"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) 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صاحب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السمو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الشيخ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سعود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بن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صقر</a:t>
            </a:r>
            <a:r>
              <a:rPr sz="900" dirty="0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sz="900" dirty="0" err="1">
                <a:solidFill>
                  <a:srgbClr val="8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القاسمي</a:t>
            </a:r>
            <a:endParaRPr lang="en-US" sz="800" b="1" dirty="0">
              <a:solidFill>
                <a:srgbClr val="CC99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B2B33FAD62FD47A562C5649DEEAB4F" ma:contentTypeVersion="15" ma:contentTypeDescription="Create a new document." ma:contentTypeScope="" ma:versionID="b70846528743e2660b5377ed56ecdcaf">
  <xsd:schema xmlns:xsd="http://www.w3.org/2001/XMLSchema" xmlns:xs="http://www.w3.org/2001/XMLSchema" xmlns:p="http://schemas.microsoft.com/office/2006/metadata/properties" xmlns:ns3="5e00c4ea-0137-483a-bfe0-14b07462acf1" xmlns:ns4="966df0d6-7ea8-4a39-b829-7d4edc6f40d3" targetNamespace="http://schemas.microsoft.com/office/2006/metadata/properties" ma:root="true" ma:fieldsID="200fac6d1fc029ee7d0a178e1f01cfbc" ns3:_="" ns4:_="">
    <xsd:import namespace="5e00c4ea-0137-483a-bfe0-14b07462acf1"/>
    <xsd:import namespace="966df0d6-7ea8-4a39-b829-7d4edc6f40d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00c4ea-0137-483a-bfe0-14b07462ac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7" nillable="true" ma:displayName="_activity" ma:hidden="true" ma:internalName="_activity">
      <xsd:simpleType>
        <xsd:restriction base="dms:Note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6df0d6-7ea8-4a39-b829-7d4edc6f40d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e00c4ea-0137-483a-bfe0-14b07462acf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3D4DF67-EA12-449C-A059-988341375B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e00c4ea-0137-483a-bfe0-14b07462acf1"/>
    <ds:schemaRef ds:uri="966df0d6-7ea8-4a39-b829-7d4edc6f40d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E96847A-8CF9-43EA-9527-01E27372A757}">
  <ds:schemaRefs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terms/"/>
    <ds:schemaRef ds:uri="966df0d6-7ea8-4a39-b829-7d4edc6f40d3"/>
    <ds:schemaRef ds:uri="http://schemas.microsoft.com/office/infopath/2007/PartnerControls"/>
    <ds:schemaRef ds:uri="http://purl.org/dc/elements/1.1/"/>
    <ds:schemaRef ds:uri="5e00c4ea-0137-483a-bfe0-14b07462acf1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FA6173F-66D9-4423-A53C-9A8EE5AC26F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1412</TotalTime>
  <Words>523</Words>
  <Application>Microsoft Office PowerPoint</Application>
  <PresentationFormat>On-screen Show (4:3)</PresentationFormat>
  <Paragraphs>79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Sakkal Majalla</vt:lpstr>
      <vt:lpstr>Office Theme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Summer Reading Adventure</dc:title>
  <dc:subject>PptxGenJS Presentation</dc:subject>
  <dc:creator>PptxGenJS</dc:creator>
  <cp:lastModifiedBy>Nisrein Alnajjar</cp:lastModifiedBy>
  <cp:revision>10</cp:revision>
  <cp:lastPrinted>2026-06-22T06:39:39Z</cp:lastPrinted>
  <dcterms:created xsi:type="dcterms:W3CDTF">2026-06-19T07:55:58Z</dcterms:created>
  <dcterms:modified xsi:type="dcterms:W3CDTF">2026-07-02T06:31:19Z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0x0101004CB2B33FAD62FD47A562C5649DEEAB4F</vt:lpwstr>
  </property>
</Properties>
</file>